
<file path=[Content_Types].xml><?xml version="1.0" encoding="utf-8"?>
<Types xmlns="http://schemas.openxmlformats.org/package/2006/content-types">
  <Default Extension="emf" ContentType="image/x-emf"/>
  <Default Extension="gif" ContentType="image/gi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2" r:id="rId1"/>
  </p:sldMasterIdLst>
  <p:notesMasterIdLst>
    <p:notesMasterId r:id="rId26"/>
  </p:notesMasterIdLst>
  <p:handoutMasterIdLst>
    <p:handoutMasterId r:id="rId27"/>
  </p:handoutMasterIdLst>
  <p:sldIdLst>
    <p:sldId id="256" r:id="rId2"/>
    <p:sldId id="257" r:id="rId3"/>
    <p:sldId id="258" r:id="rId4"/>
    <p:sldId id="259" r:id="rId5"/>
    <p:sldId id="261" r:id="rId6"/>
    <p:sldId id="260" r:id="rId7"/>
    <p:sldId id="262" r:id="rId8"/>
    <p:sldId id="263" r:id="rId9"/>
    <p:sldId id="265" r:id="rId10"/>
    <p:sldId id="266" r:id="rId11"/>
    <p:sldId id="279" r:id="rId12"/>
    <p:sldId id="273" r:id="rId13"/>
    <p:sldId id="274" r:id="rId14"/>
    <p:sldId id="275" r:id="rId15"/>
    <p:sldId id="276" r:id="rId16"/>
    <p:sldId id="277" r:id="rId17"/>
    <p:sldId id="278" r:id="rId18"/>
    <p:sldId id="264" r:id="rId19"/>
    <p:sldId id="267" r:id="rId20"/>
    <p:sldId id="268" r:id="rId21"/>
    <p:sldId id="269" r:id="rId22"/>
    <p:sldId id="270" r:id="rId23"/>
    <p:sldId id="271" r:id="rId24"/>
    <p:sldId id="272" r:id="rId25"/>
  </p:sldIdLst>
  <p:sldSz cx="9144000" cy="6858000" type="screen4x3"/>
  <p:notesSz cx="6858000" cy="9144000"/>
  <p:defaultTextStyle>
    <a:defPPr>
      <a:defRPr lang="en-US"/>
    </a:defPPr>
    <a:lvl1pPr algn="l" rtl="0" eaLnBrk="0" fontAlgn="base" hangingPunct="0">
      <a:spcBef>
        <a:spcPct val="0"/>
      </a:spcBef>
      <a:spcAft>
        <a:spcPct val="0"/>
      </a:spcAft>
      <a:defRPr kern="1200">
        <a:solidFill>
          <a:schemeClr val="tx1"/>
        </a:solidFill>
        <a:latin typeface="Arial" charset="0"/>
        <a:ea typeface="+mn-ea"/>
        <a:cs typeface="Times New Roman" pitchFamily="18" charset="0"/>
      </a:defRPr>
    </a:lvl1pPr>
    <a:lvl2pPr marL="457200" algn="l" rtl="0" eaLnBrk="0" fontAlgn="base" hangingPunct="0">
      <a:spcBef>
        <a:spcPct val="0"/>
      </a:spcBef>
      <a:spcAft>
        <a:spcPct val="0"/>
      </a:spcAft>
      <a:defRPr kern="1200">
        <a:solidFill>
          <a:schemeClr val="tx1"/>
        </a:solidFill>
        <a:latin typeface="Arial" charset="0"/>
        <a:ea typeface="+mn-ea"/>
        <a:cs typeface="Times New Roman" pitchFamily="18" charset="0"/>
      </a:defRPr>
    </a:lvl2pPr>
    <a:lvl3pPr marL="914400" algn="l" rtl="0" eaLnBrk="0" fontAlgn="base" hangingPunct="0">
      <a:spcBef>
        <a:spcPct val="0"/>
      </a:spcBef>
      <a:spcAft>
        <a:spcPct val="0"/>
      </a:spcAft>
      <a:defRPr kern="1200">
        <a:solidFill>
          <a:schemeClr val="tx1"/>
        </a:solidFill>
        <a:latin typeface="Arial" charset="0"/>
        <a:ea typeface="+mn-ea"/>
        <a:cs typeface="Times New Roman" pitchFamily="18" charset="0"/>
      </a:defRPr>
    </a:lvl3pPr>
    <a:lvl4pPr marL="1371600" algn="l" rtl="0" eaLnBrk="0" fontAlgn="base" hangingPunct="0">
      <a:spcBef>
        <a:spcPct val="0"/>
      </a:spcBef>
      <a:spcAft>
        <a:spcPct val="0"/>
      </a:spcAft>
      <a:defRPr kern="1200">
        <a:solidFill>
          <a:schemeClr val="tx1"/>
        </a:solidFill>
        <a:latin typeface="Arial" charset="0"/>
        <a:ea typeface="+mn-ea"/>
        <a:cs typeface="Times New Roman" pitchFamily="18" charset="0"/>
      </a:defRPr>
    </a:lvl4pPr>
    <a:lvl5pPr marL="1828800" algn="l" rtl="0" eaLnBrk="0" fontAlgn="base" hangingPunct="0">
      <a:spcBef>
        <a:spcPct val="0"/>
      </a:spcBef>
      <a:spcAft>
        <a:spcPct val="0"/>
      </a:spcAft>
      <a:defRPr kern="1200">
        <a:solidFill>
          <a:schemeClr val="tx1"/>
        </a:solidFill>
        <a:latin typeface="Arial" charset="0"/>
        <a:ea typeface="+mn-ea"/>
        <a:cs typeface="Times New Roman" pitchFamily="18" charset="0"/>
      </a:defRPr>
    </a:lvl5pPr>
    <a:lvl6pPr marL="2286000" algn="l" defTabSz="914400" rtl="0" eaLnBrk="1" latinLnBrk="0" hangingPunct="1">
      <a:defRPr kern="1200">
        <a:solidFill>
          <a:schemeClr val="tx1"/>
        </a:solidFill>
        <a:latin typeface="Arial" charset="0"/>
        <a:ea typeface="+mn-ea"/>
        <a:cs typeface="Times New Roman" pitchFamily="18" charset="0"/>
      </a:defRPr>
    </a:lvl6pPr>
    <a:lvl7pPr marL="2743200" algn="l" defTabSz="914400" rtl="0" eaLnBrk="1" latinLnBrk="0" hangingPunct="1">
      <a:defRPr kern="1200">
        <a:solidFill>
          <a:schemeClr val="tx1"/>
        </a:solidFill>
        <a:latin typeface="Arial" charset="0"/>
        <a:ea typeface="+mn-ea"/>
        <a:cs typeface="Times New Roman" pitchFamily="18" charset="0"/>
      </a:defRPr>
    </a:lvl7pPr>
    <a:lvl8pPr marL="3200400" algn="l" defTabSz="914400" rtl="0" eaLnBrk="1" latinLnBrk="0" hangingPunct="1">
      <a:defRPr kern="1200">
        <a:solidFill>
          <a:schemeClr val="tx1"/>
        </a:solidFill>
        <a:latin typeface="Arial" charset="0"/>
        <a:ea typeface="+mn-ea"/>
        <a:cs typeface="Times New Roman" pitchFamily="18" charset="0"/>
      </a:defRPr>
    </a:lvl8pPr>
    <a:lvl9pPr marL="3657600" algn="l" defTabSz="914400" rtl="0" eaLnBrk="1" latinLnBrk="0" hangingPunct="1">
      <a:defRPr kern="1200">
        <a:solidFill>
          <a:schemeClr val="tx1"/>
        </a:solidFill>
        <a:latin typeface="Arial" charset="0"/>
        <a:ea typeface="+mn-ea"/>
        <a:cs typeface="Times New Roman" pitchFamily="18"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5F5F5F"/>
    <a:srgbClr val="FFFF66"/>
    <a:srgbClr val="FFCC00"/>
    <a:srgbClr val="00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00" autoAdjust="0"/>
    <p:restoredTop sz="94700" autoAdjust="0"/>
  </p:normalViewPr>
  <p:slideViewPr>
    <p:cSldViewPr>
      <p:cViewPr varScale="1">
        <p:scale>
          <a:sx n="82" d="100"/>
          <a:sy n="82" d="100"/>
        </p:scale>
        <p:origin x="1474" y="62"/>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handoutMaster" Target="handoutMasters/handoutMaster1.xml"/><Relationship Id="rId3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00">
                <a:latin typeface="Times New Roman" pitchFamily="18" charset="0"/>
              </a:defRPr>
            </a:lvl1pPr>
          </a:lstStyle>
          <a:p>
            <a:endParaRPr lang="tr-TR" altLang="tr-TR"/>
          </a:p>
        </p:txBody>
      </p:sp>
      <p:sp>
        <p:nvSpPr>
          <p:cNvPr id="15363" name="Rectangle 3"/>
          <p:cNvSpPr>
            <a:spLocks noGrp="1" noChangeArrowheads="1"/>
          </p:cNvSpPr>
          <p:nvPr>
            <p:ph type="dt" sz="quarter" idx="1"/>
          </p:nvPr>
        </p:nvSpPr>
        <p:spPr bwMode="auto">
          <a:xfrm>
            <a:off x="388620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Times New Roman" pitchFamily="18" charset="0"/>
              </a:defRPr>
            </a:lvl1pPr>
          </a:lstStyle>
          <a:p>
            <a:endParaRPr lang="tr-TR" altLang="tr-TR"/>
          </a:p>
        </p:txBody>
      </p:sp>
      <p:sp>
        <p:nvSpPr>
          <p:cNvPr id="15364" name="Rectangle 4"/>
          <p:cNvSpPr>
            <a:spLocks noGrp="1" noChangeArrowheads="1"/>
          </p:cNvSpPr>
          <p:nvPr>
            <p:ph type="ftr" sz="quarter" idx="2"/>
          </p:nvPr>
        </p:nvSpPr>
        <p:spPr bwMode="auto">
          <a:xfrm>
            <a:off x="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Times New Roman" pitchFamily="18" charset="0"/>
              </a:defRPr>
            </a:lvl1pPr>
          </a:lstStyle>
          <a:p>
            <a:endParaRPr lang="tr-TR" altLang="tr-TR"/>
          </a:p>
        </p:txBody>
      </p:sp>
      <p:sp>
        <p:nvSpPr>
          <p:cNvPr id="15365" name="Rectangle 5"/>
          <p:cNvSpPr>
            <a:spLocks noGrp="1" noChangeArrowheads="1"/>
          </p:cNvSpPr>
          <p:nvPr>
            <p:ph type="sldNum" sz="quarter" idx="3"/>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Times New Roman" pitchFamily="18" charset="0"/>
              </a:defRPr>
            </a:lvl1pPr>
          </a:lstStyle>
          <a:p>
            <a:fld id="{AC5BFB8F-BE75-45EB-B369-1D98819EA9D3}" type="slidenum">
              <a:rPr lang="tr-TR" altLang="tr-TR"/>
              <a:pPr/>
              <a:t>‹#›</a:t>
            </a:fld>
            <a:endParaRPr lang="tr-TR" altLang="tr-TR"/>
          </a:p>
        </p:txBody>
      </p:sp>
    </p:spTree>
    <p:extLst>
      <p:ext uri="{BB962C8B-B14F-4D97-AF65-F5344CB8AC3E}">
        <p14:creationId xmlns:p14="http://schemas.microsoft.com/office/powerpoint/2010/main" val="293851282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410"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00">
                <a:latin typeface="Times New Roman" pitchFamily="18" charset="0"/>
              </a:defRPr>
            </a:lvl1pPr>
          </a:lstStyle>
          <a:p>
            <a:endParaRPr lang="tr-TR" altLang="tr-TR"/>
          </a:p>
        </p:txBody>
      </p:sp>
      <p:sp>
        <p:nvSpPr>
          <p:cNvPr id="17411" name="Rectangle 3"/>
          <p:cNvSpPr>
            <a:spLocks noGrp="1" noChangeArrowheads="1"/>
          </p:cNvSpPr>
          <p:nvPr>
            <p:ph type="dt" idx="1"/>
          </p:nvPr>
        </p:nvSpPr>
        <p:spPr bwMode="auto">
          <a:xfrm>
            <a:off x="388620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Times New Roman" pitchFamily="18" charset="0"/>
              </a:defRPr>
            </a:lvl1pPr>
          </a:lstStyle>
          <a:p>
            <a:endParaRPr lang="tr-TR" altLang="tr-TR"/>
          </a:p>
        </p:txBody>
      </p:sp>
      <p:sp>
        <p:nvSpPr>
          <p:cNvPr id="17412"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17413" name="Rectangle 5"/>
          <p:cNvSpPr>
            <a:spLocks noGrp="1" noChangeArrowheads="1"/>
          </p:cNvSpPr>
          <p:nvPr>
            <p:ph type="body" sz="quarter" idx="3"/>
          </p:nvPr>
        </p:nvSpPr>
        <p:spPr bwMode="auto">
          <a:xfrm>
            <a:off x="914400" y="4343400"/>
            <a:ext cx="50292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tr-TR" altLang="tr-TR"/>
              <a:t>Ana metin stillerini düzenlemek için tıklatın</a:t>
            </a:r>
          </a:p>
          <a:p>
            <a:pPr lvl="1"/>
            <a:r>
              <a:rPr lang="tr-TR" altLang="tr-TR"/>
              <a:t>İkinci düzey</a:t>
            </a:r>
          </a:p>
          <a:p>
            <a:pPr lvl="2"/>
            <a:r>
              <a:rPr lang="tr-TR" altLang="tr-TR"/>
              <a:t>Üçüncü düzey</a:t>
            </a:r>
          </a:p>
          <a:p>
            <a:pPr lvl="3"/>
            <a:r>
              <a:rPr lang="tr-TR" altLang="tr-TR"/>
              <a:t>Dördüncü düzey</a:t>
            </a:r>
          </a:p>
          <a:p>
            <a:pPr lvl="4"/>
            <a:r>
              <a:rPr lang="tr-TR" altLang="tr-TR"/>
              <a:t>Beşinci düzey</a:t>
            </a:r>
          </a:p>
        </p:txBody>
      </p:sp>
      <p:sp>
        <p:nvSpPr>
          <p:cNvPr id="17414" name="Rectangle 6"/>
          <p:cNvSpPr>
            <a:spLocks noGrp="1" noChangeArrowheads="1"/>
          </p:cNvSpPr>
          <p:nvPr>
            <p:ph type="ftr" sz="quarter" idx="4"/>
          </p:nvPr>
        </p:nvSpPr>
        <p:spPr bwMode="auto">
          <a:xfrm>
            <a:off x="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Times New Roman" pitchFamily="18" charset="0"/>
              </a:defRPr>
            </a:lvl1pPr>
          </a:lstStyle>
          <a:p>
            <a:endParaRPr lang="tr-TR" altLang="tr-TR"/>
          </a:p>
        </p:txBody>
      </p:sp>
      <p:sp>
        <p:nvSpPr>
          <p:cNvPr id="17415" name="Rectangle 7"/>
          <p:cNvSpPr>
            <a:spLocks noGrp="1" noChangeArrowheads="1"/>
          </p:cNvSpPr>
          <p:nvPr>
            <p:ph type="sldNum" sz="quarter" idx="5"/>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Times New Roman" pitchFamily="18" charset="0"/>
              </a:defRPr>
            </a:lvl1pPr>
          </a:lstStyle>
          <a:p>
            <a:fld id="{18D8AD56-1437-49CD-BE01-CC3F30902454}" type="slidenum">
              <a:rPr lang="tr-TR" altLang="tr-TR"/>
              <a:pPr/>
              <a:t>‹#›</a:t>
            </a:fld>
            <a:endParaRPr lang="tr-TR" altLang="tr-TR"/>
          </a:p>
        </p:txBody>
      </p:sp>
    </p:spTree>
    <p:extLst>
      <p:ext uri="{BB962C8B-B14F-4D97-AF65-F5344CB8AC3E}">
        <p14:creationId xmlns:p14="http://schemas.microsoft.com/office/powerpoint/2010/main" val="3861629870"/>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kumimoji="1" sz="1200" kern="1200">
        <a:solidFill>
          <a:schemeClr val="tx1"/>
        </a:solidFill>
        <a:latin typeface="Times New Roman" pitchFamily="18" charset="0"/>
        <a:ea typeface="+mn-ea"/>
        <a:cs typeface="Times New Roman" pitchFamily="18" charset="0"/>
      </a:defRPr>
    </a:lvl1pPr>
    <a:lvl2pPr marL="457200" algn="l" rtl="0" fontAlgn="base">
      <a:spcBef>
        <a:spcPct val="30000"/>
      </a:spcBef>
      <a:spcAft>
        <a:spcPct val="0"/>
      </a:spcAft>
      <a:defRPr kumimoji="1" sz="1200" kern="1200">
        <a:solidFill>
          <a:schemeClr val="tx1"/>
        </a:solidFill>
        <a:latin typeface="Times New Roman" pitchFamily="18" charset="0"/>
        <a:ea typeface="+mn-ea"/>
        <a:cs typeface="Times New Roman" pitchFamily="18" charset="0"/>
      </a:defRPr>
    </a:lvl2pPr>
    <a:lvl3pPr marL="914400" algn="l" rtl="0" fontAlgn="base">
      <a:spcBef>
        <a:spcPct val="30000"/>
      </a:spcBef>
      <a:spcAft>
        <a:spcPct val="0"/>
      </a:spcAft>
      <a:defRPr kumimoji="1" sz="1200" kern="1200">
        <a:solidFill>
          <a:schemeClr val="tx1"/>
        </a:solidFill>
        <a:latin typeface="Times New Roman" pitchFamily="18" charset="0"/>
        <a:ea typeface="+mn-ea"/>
        <a:cs typeface="Times New Roman" pitchFamily="18" charset="0"/>
      </a:defRPr>
    </a:lvl3pPr>
    <a:lvl4pPr marL="1371600" algn="l" rtl="0" fontAlgn="base">
      <a:spcBef>
        <a:spcPct val="30000"/>
      </a:spcBef>
      <a:spcAft>
        <a:spcPct val="0"/>
      </a:spcAft>
      <a:defRPr kumimoji="1" sz="1200" kern="1200">
        <a:solidFill>
          <a:schemeClr val="tx1"/>
        </a:solidFill>
        <a:latin typeface="Times New Roman" pitchFamily="18" charset="0"/>
        <a:ea typeface="+mn-ea"/>
        <a:cs typeface="Times New Roman" pitchFamily="18" charset="0"/>
      </a:defRPr>
    </a:lvl4pPr>
    <a:lvl5pPr marL="1828800" algn="l" rtl="0" fontAlgn="base">
      <a:spcBef>
        <a:spcPct val="30000"/>
      </a:spcBef>
      <a:spcAft>
        <a:spcPct val="0"/>
      </a:spcAft>
      <a:defRPr kumimoji="1" sz="1200" kern="1200">
        <a:solidFill>
          <a:schemeClr val="tx1"/>
        </a:solidFill>
        <a:latin typeface="Times New Roman" pitchFamily="18" charset="0"/>
        <a:ea typeface="+mn-ea"/>
        <a:cs typeface="Times New Roman" pitchFamily="18"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Başlık Slaydı">
    <p:spTree>
      <p:nvGrpSpPr>
        <p:cNvPr id="1" name=""/>
        <p:cNvGrpSpPr/>
        <p:nvPr/>
      </p:nvGrpSpPr>
      <p:grpSpPr>
        <a:xfrm>
          <a:off x="0" y="0"/>
          <a:ext cx="0" cy="0"/>
          <a:chOff x="0" y="0"/>
          <a:chExt cx="0" cy="0"/>
        </a:xfrm>
      </p:grpSpPr>
      <p:pic>
        <p:nvPicPr>
          <p:cNvPr id="26635" name="Picture 11" descr="scifair_fron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25" y="-4763"/>
            <a:ext cx="9163050" cy="6867526"/>
          </a:xfrm>
          <a:prstGeom prst="rect">
            <a:avLst/>
          </a:prstGeom>
          <a:noFill/>
          <a:extLst>
            <a:ext uri="{909E8E84-426E-40DD-AFC4-6F175D3DCCD1}">
              <a14:hiddenFill xmlns:a14="http://schemas.microsoft.com/office/drawing/2010/main">
                <a:solidFill>
                  <a:srgbClr val="FFFFFF"/>
                </a:solidFill>
              </a14:hiddenFill>
            </a:ext>
          </a:extLst>
        </p:spPr>
      </p:pic>
      <p:sp>
        <p:nvSpPr>
          <p:cNvPr id="26626" name="Rectangle 2"/>
          <p:cNvSpPr>
            <a:spLocks noGrp="1" noChangeArrowheads="1"/>
          </p:cNvSpPr>
          <p:nvPr>
            <p:ph type="ctrTitle"/>
          </p:nvPr>
        </p:nvSpPr>
        <p:spPr>
          <a:xfrm>
            <a:off x="1905000" y="685800"/>
            <a:ext cx="6477000" cy="1752600"/>
          </a:xfrm>
        </p:spPr>
        <p:txBody>
          <a:bodyPr/>
          <a:lstStyle>
            <a:lvl1pPr algn="r">
              <a:defRPr sz="4400"/>
            </a:lvl1pPr>
          </a:lstStyle>
          <a:p>
            <a:pPr lvl="0"/>
            <a:r>
              <a:rPr lang="tr-TR" altLang="tr-TR" noProof="0"/>
              <a:t>Asıl başlık stili için tıklatın</a:t>
            </a:r>
          </a:p>
        </p:txBody>
      </p:sp>
      <p:sp>
        <p:nvSpPr>
          <p:cNvPr id="26627" name="Rectangle 3"/>
          <p:cNvSpPr>
            <a:spLocks noGrp="1" noChangeArrowheads="1"/>
          </p:cNvSpPr>
          <p:nvPr>
            <p:ph type="subTitle" idx="1"/>
          </p:nvPr>
        </p:nvSpPr>
        <p:spPr>
          <a:xfrm>
            <a:off x="1676400" y="2133600"/>
            <a:ext cx="6477000" cy="1981200"/>
          </a:xfrm>
        </p:spPr>
        <p:txBody>
          <a:bodyPr/>
          <a:lstStyle>
            <a:lvl1pPr marL="0" indent="0" algn="r">
              <a:buFont typeface="Wingdings" pitchFamily="2" charset="2"/>
              <a:buNone/>
              <a:defRPr sz="1400" i="1"/>
            </a:lvl1pPr>
          </a:lstStyle>
          <a:p>
            <a:pPr lvl="0"/>
            <a:r>
              <a:rPr lang="tr-TR" altLang="tr-TR" noProof="0"/>
              <a:t>Asıl alt başlık stilini düzenlemek için tıklatın</a:t>
            </a:r>
          </a:p>
        </p:txBody>
      </p:sp>
      <p:sp>
        <p:nvSpPr>
          <p:cNvPr id="26628" name="Rectangle 4"/>
          <p:cNvSpPr>
            <a:spLocks noGrp="1" noChangeArrowheads="1"/>
          </p:cNvSpPr>
          <p:nvPr>
            <p:ph type="dt" sz="half" idx="2"/>
          </p:nvPr>
        </p:nvSpPr>
        <p:spPr>
          <a:xfrm>
            <a:off x="7086600" y="6248400"/>
            <a:ext cx="1524000" cy="457200"/>
          </a:xfrm>
        </p:spPr>
        <p:txBody>
          <a:bodyPr/>
          <a:lstStyle>
            <a:lvl1pPr>
              <a:defRPr/>
            </a:lvl1pPr>
          </a:lstStyle>
          <a:p>
            <a:endParaRPr lang="tr-TR" altLang="tr-TR"/>
          </a:p>
        </p:txBody>
      </p:sp>
      <p:sp>
        <p:nvSpPr>
          <p:cNvPr id="26629" name="Rectangle 5"/>
          <p:cNvSpPr>
            <a:spLocks noGrp="1" noChangeArrowheads="1"/>
          </p:cNvSpPr>
          <p:nvPr>
            <p:ph type="ftr" sz="quarter" idx="3"/>
          </p:nvPr>
        </p:nvSpPr>
        <p:spPr>
          <a:xfrm>
            <a:off x="3810000" y="6248400"/>
            <a:ext cx="2895600" cy="457200"/>
          </a:xfrm>
        </p:spPr>
        <p:txBody>
          <a:bodyPr/>
          <a:lstStyle>
            <a:lvl1pPr>
              <a:defRPr/>
            </a:lvl1pPr>
          </a:lstStyle>
          <a:p>
            <a:endParaRPr lang="tr-TR" altLang="tr-TR"/>
          </a:p>
        </p:txBody>
      </p:sp>
      <p:sp>
        <p:nvSpPr>
          <p:cNvPr id="26630" name="Rectangle 6"/>
          <p:cNvSpPr>
            <a:spLocks noGrp="1" noChangeArrowheads="1"/>
          </p:cNvSpPr>
          <p:nvPr>
            <p:ph type="sldNum" sz="quarter" idx="4"/>
          </p:nvPr>
        </p:nvSpPr>
        <p:spPr>
          <a:xfrm>
            <a:off x="2209800" y="6248400"/>
            <a:ext cx="1219200" cy="457200"/>
          </a:xfrm>
        </p:spPr>
        <p:txBody>
          <a:bodyPr/>
          <a:lstStyle>
            <a:lvl1pPr>
              <a:defRPr/>
            </a:lvl1pPr>
          </a:lstStyle>
          <a:p>
            <a:fld id="{94B8E620-977F-4B03-B04C-77F156F4ED62}" type="slidenum">
              <a:rPr lang="tr-TR" altLang="tr-TR"/>
              <a:pPr/>
              <a:t>‹#›</a:t>
            </a:fld>
            <a:endParaRPr lang="tr-TR" altLang="tr-T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Başlık, Dikey Metin">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a:t>Asıl başlık stili için tıklatın</a:t>
            </a:r>
          </a:p>
        </p:txBody>
      </p:sp>
      <p:sp>
        <p:nvSpPr>
          <p:cNvPr id="3" name="Dikey Metin Yer Tutucusu 2"/>
          <p:cNvSpPr>
            <a:spLocks noGrp="1"/>
          </p:cNvSpPr>
          <p:nvPr>
            <p:ph type="body" orient="vert" idx="1"/>
          </p:nvPr>
        </p:nvSpPr>
        <p:spPr/>
        <p:txBody>
          <a:bodyPr vert="eaVert"/>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p:cNvSpPr>
            <a:spLocks noGrp="1"/>
          </p:cNvSpPr>
          <p:nvPr>
            <p:ph type="dt" sz="half" idx="10"/>
          </p:nvPr>
        </p:nvSpPr>
        <p:spPr/>
        <p:txBody>
          <a:bodyPr/>
          <a:lstStyle>
            <a:lvl1pPr>
              <a:defRPr/>
            </a:lvl1pPr>
          </a:lstStyle>
          <a:p>
            <a:endParaRPr lang="tr-TR" altLang="tr-TR"/>
          </a:p>
        </p:txBody>
      </p:sp>
      <p:sp>
        <p:nvSpPr>
          <p:cNvPr id="5" name="Altbilgi Yer Tutucusu 4"/>
          <p:cNvSpPr>
            <a:spLocks noGrp="1"/>
          </p:cNvSpPr>
          <p:nvPr>
            <p:ph type="ftr" sz="quarter" idx="11"/>
          </p:nvPr>
        </p:nvSpPr>
        <p:spPr/>
        <p:txBody>
          <a:bodyPr/>
          <a:lstStyle>
            <a:lvl1pPr>
              <a:defRPr/>
            </a:lvl1pPr>
          </a:lstStyle>
          <a:p>
            <a:endParaRPr lang="tr-TR" altLang="tr-TR"/>
          </a:p>
        </p:txBody>
      </p:sp>
      <p:sp>
        <p:nvSpPr>
          <p:cNvPr id="6" name="Slayt Numarası Yer Tutucusu 5"/>
          <p:cNvSpPr>
            <a:spLocks noGrp="1"/>
          </p:cNvSpPr>
          <p:nvPr>
            <p:ph type="sldNum" sz="quarter" idx="12"/>
          </p:nvPr>
        </p:nvSpPr>
        <p:spPr/>
        <p:txBody>
          <a:bodyPr/>
          <a:lstStyle>
            <a:lvl1pPr>
              <a:defRPr/>
            </a:lvl1pPr>
          </a:lstStyle>
          <a:p>
            <a:fld id="{CA894B14-316C-4E52-BBC7-4343C7FF6EE7}" type="slidenum">
              <a:rPr lang="tr-TR" altLang="tr-TR"/>
              <a:pPr/>
              <a:t>‹#›</a:t>
            </a:fld>
            <a:endParaRPr lang="tr-TR" altLang="tr-TR"/>
          </a:p>
        </p:txBody>
      </p:sp>
    </p:spTree>
    <p:extLst>
      <p:ext uri="{BB962C8B-B14F-4D97-AF65-F5344CB8AC3E}">
        <p14:creationId xmlns:p14="http://schemas.microsoft.com/office/powerpoint/2010/main" val="17386614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Dikey Başlık 1"/>
          <p:cNvSpPr>
            <a:spLocks noGrp="1"/>
          </p:cNvSpPr>
          <p:nvPr>
            <p:ph type="title" orient="vert"/>
          </p:nvPr>
        </p:nvSpPr>
        <p:spPr>
          <a:xfrm>
            <a:off x="6858000" y="838200"/>
            <a:ext cx="2286000" cy="5181600"/>
          </a:xfrm>
        </p:spPr>
        <p:txBody>
          <a:bodyPr vert="eaVert"/>
          <a:lstStyle/>
          <a:p>
            <a:r>
              <a:rPr lang="tr-TR"/>
              <a:t>Asıl başlık stili için tıklatın</a:t>
            </a:r>
          </a:p>
        </p:txBody>
      </p:sp>
      <p:sp>
        <p:nvSpPr>
          <p:cNvPr id="3" name="Dikey Metin Yer Tutucusu 2"/>
          <p:cNvSpPr>
            <a:spLocks noGrp="1"/>
          </p:cNvSpPr>
          <p:nvPr>
            <p:ph type="body" orient="vert" idx="1"/>
          </p:nvPr>
        </p:nvSpPr>
        <p:spPr>
          <a:xfrm>
            <a:off x="0" y="838200"/>
            <a:ext cx="6705600" cy="5181600"/>
          </a:xfrm>
        </p:spPr>
        <p:txBody>
          <a:bodyPr vert="eaVert"/>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p:cNvSpPr>
            <a:spLocks noGrp="1"/>
          </p:cNvSpPr>
          <p:nvPr>
            <p:ph type="dt" sz="half" idx="10"/>
          </p:nvPr>
        </p:nvSpPr>
        <p:spPr/>
        <p:txBody>
          <a:bodyPr/>
          <a:lstStyle>
            <a:lvl1pPr>
              <a:defRPr/>
            </a:lvl1pPr>
          </a:lstStyle>
          <a:p>
            <a:endParaRPr lang="tr-TR" altLang="tr-TR"/>
          </a:p>
        </p:txBody>
      </p:sp>
      <p:sp>
        <p:nvSpPr>
          <p:cNvPr id="5" name="Altbilgi Yer Tutucusu 4"/>
          <p:cNvSpPr>
            <a:spLocks noGrp="1"/>
          </p:cNvSpPr>
          <p:nvPr>
            <p:ph type="ftr" sz="quarter" idx="11"/>
          </p:nvPr>
        </p:nvSpPr>
        <p:spPr/>
        <p:txBody>
          <a:bodyPr/>
          <a:lstStyle>
            <a:lvl1pPr>
              <a:defRPr/>
            </a:lvl1pPr>
          </a:lstStyle>
          <a:p>
            <a:endParaRPr lang="tr-TR" altLang="tr-TR"/>
          </a:p>
        </p:txBody>
      </p:sp>
      <p:sp>
        <p:nvSpPr>
          <p:cNvPr id="6" name="Slayt Numarası Yer Tutucusu 5"/>
          <p:cNvSpPr>
            <a:spLocks noGrp="1"/>
          </p:cNvSpPr>
          <p:nvPr>
            <p:ph type="sldNum" sz="quarter" idx="12"/>
          </p:nvPr>
        </p:nvSpPr>
        <p:spPr/>
        <p:txBody>
          <a:bodyPr/>
          <a:lstStyle>
            <a:lvl1pPr>
              <a:defRPr/>
            </a:lvl1pPr>
          </a:lstStyle>
          <a:p>
            <a:fld id="{5CEC923D-E6EC-4A02-8126-666647D72208}" type="slidenum">
              <a:rPr lang="tr-TR" altLang="tr-TR"/>
              <a:pPr/>
              <a:t>‹#›</a:t>
            </a:fld>
            <a:endParaRPr lang="tr-TR" altLang="tr-TR"/>
          </a:p>
        </p:txBody>
      </p:sp>
    </p:spTree>
    <p:extLst>
      <p:ext uri="{BB962C8B-B14F-4D97-AF65-F5344CB8AC3E}">
        <p14:creationId xmlns:p14="http://schemas.microsoft.com/office/powerpoint/2010/main" val="21297012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a:t>Asıl başlık stili için tıklatın</a:t>
            </a:r>
          </a:p>
        </p:txBody>
      </p:sp>
      <p:sp>
        <p:nvSpPr>
          <p:cNvPr id="3" name="İçerik Yer Tutucusu 2"/>
          <p:cNvSpPr>
            <a:spLocks noGrp="1"/>
          </p:cNvSpPr>
          <p:nvPr>
            <p:ph idx="1"/>
          </p:nvPr>
        </p:nvSpPr>
        <p:spPr/>
        <p:txBody>
          <a:bodyPr/>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p:cNvSpPr>
            <a:spLocks noGrp="1"/>
          </p:cNvSpPr>
          <p:nvPr>
            <p:ph type="dt" sz="half" idx="10"/>
          </p:nvPr>
        </p:nvSpPr>
        <p:spPr/>
        <p:txBody>
          <a:bodyPr/>
          <a:lstStyle>
            <a:lvl1pPr>
              <a:defRPr/>
            </a:lvl1pPr>
          </a:lstStyle>
          <a:p>
            <a:endParaRPr lang="tr-TR" altLang="tr-TR"/>
          </a:p>
        </p:txBody>
      </p:sp>
      <p:sp>
        <p:nvSpPr>
          <p:cNvPr id="5" name="Altbilgi Yer Tutucusu 4"/>
          <p:cNvSpPr>
            <a:spLocks noGrp="1"/>
          </p:cNvSpPr>
          <p:nvPr>
            <p:ph type="ftr" sz="quarter" idx="11"/>
          </p:nvPr>
        </p:nvSpPr>
        <p:spPr/>
        <p:txBody>
          <a:bodyPr/>
          <a:lstStyle>
            <a:lvl1pPr>
              <a:defRPr/>
            </a:lvl1pPr>
          </a:lstStyle>
          <a:p>
            <a:endParaRPr lang="tr-TR" altLang="tr-TR"/>
          </a:p>
        </p:txBody>
      </p:sp>
      <p:sp>
        <p:nvSpPr>
          <p:cNvPr id="6" name="Slayt Numarası Yer Tutucusu 5"/>
          <p:cNvSpPr>
            <a:spLocks noGrp="1"/>
          </p:cNvSpPr>
          <p:nvPr>
            <p:ph type="sldNum" sz="quarter" idx="12"/>
          </p:nvPr>
        </p:nvSpPr>
        <p:spPr/>
        <p:txBody>
          <a:bodyPr/>
          <a:lstStyle>
            <a:lvl1pPr>
              <a:defRPr/>
            </a:lvl1pPr>
          </a:lstStyle>
          <a:p>
            <a:fld id="{8CB2A62F-D80C-4CD7-A64B-203C68A5B5BB}" type="slidenum">
              <a:rPr lang="tr-TR" altLang="tr-TR"/>
              <a:pPr/>
              <a:t>‹#›</a:t>
            </a:fld>
            <a:endParaRPr lang="tr-TR" altLang="tr-TR"/>
          </a:p>
        </p:txBody>
      </p:sp>
    </p:spTree>
    <p:extLst>
      <p:ext uri="{BB962C8B-B14F-4D97-AF65-F5344CB8AC3E}">
        <p14:creationId xmlns:p14="http://schemas.microsoft.com/office/powerpoint/2010/main" val="1450072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Üstbilgisi">
    <p:spTree>
      <p:nvGrpSpPr>
        <p:cNvPr id="1" name=""/>
        <p:cNvGrpSpPr/>
        <p:nvPr/>
      </p:nvGrpSpPr>
      <p:grpSpPr>
        <a:xfrm>
          <a:off x="0" y="0"/>
          <a:ext cx="0" cy="0"/>
          <a:chOff x="0" y="0"/>
          <a:chExt cx="0" cy="0"/>
        </a:xfrm>
      </p:grpSpPr>
      <p:sp>
        <p:nvSpPr>
          <p:cNvPr id="2" name="Başlık 1"/>
          <p:cNvSpPr>
            <a:spLocks noGrp="1"/>
          </p:cNvSpPr>
          <p:nvPr>
            <p:ph type="title"/>
          </p:nvPr>
        </p:nvSpPr>
        <p:spPr>
          <a:xfrm>
            <a:off x="722313" y="4406900"/>
            <a:ext cx="7772400" cy="1362075"/>
          </a:xfrm>
        </p:spPr>
        <p:txBody>
          <a:bodyPr anchor="t"/>
          <a:lstStyle>
            <a:lvl1pPr algn="l">
              <a:defRPr sz="4000" b="1" cap="all"/>
            </a:lvl1pPr>
          </a:lstStyle>
          <a:p>
            <a:r>
              <a:rPr lang="tr-TR"/>
              <a:t>Asıl başlık stili için tıklatın</a:t>
            </a:r>
          </a:p>
        </p:txBody>
      </p:sp>
      <p:sp>
        <p:nvSpPr>
          <p:cNvPr id="3" name="Metin Yer Tutucusu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tr-TR"/>
              <a:t>Asıl metin stillerini düzenlemek için tıklatın</a:t>
            </a:r>
          </a:p>
        </p:txBody>
      </p:sp>
      <p:sp>
        <p:nvSpPr>
          <p:cNvPr id="4" name="Veri Yer Tutucusu 3"/>
          <p:cNvSpPr>
            <a:spLocks noGrp="1"/>
          </p:cNvSpPr>
          <p:nvPr>
            <p:ph type="dt" sz="half" idx="10"/>
          </p:nvPr>
        </p:nvSpPr>
        <p:spPr/>
        <p:txBody>
          <a:bodyPr/>
          <a:lstStyle>
            <a:lvl1pPr>
              <a:defRPr/>
            </a:lvl1pPr>
          </a:lstStyle>
          <a:p>
            <a:endParaRPr lang="tr-TR" altLang="tr-TR"/>
          </a:p>
        </p:txBody>
      </p:sp>
      <p:sp>
        <p:nvSpPr>
          <p:cNvPr id="5" name="Altbilgi Yer Tutucusu 4"/>
          <p:cNvSpPr>
            <a:spLocks noGrp="1"/>
          </p:cNvSpPr>
          <p:nvPr>
            <p:ph type="ftr" sz="quarter" idx="11"/>
          </p:nvPr>
        </p:nvSpPr>
        <p:spPr/>
        <p:txBody>
          <a:bodyPr/>
          <a:lstStyle>
            <a:lvl1pPr>
              <a:defRPr/>
            </a:lvl1pPr>
          </a:lstStyle>
          <a:p>
            <a:endParaRPr lang="tr-TR" altLang="tr-TR"/>
          </a:p>
        </p:txBody>
      </p:sp>
      <p:sp>
        <p:nvSpPr>
          <p:cNvPr id="6" name="Slayt Numarası Yer Tutucusu 5"/>
          <p:cNvSpPr>
            <a:spLocks noGrp="1"/>
          </p:cNvSpPr>
          <p:nvPr>
            <p:ph type="sldNum" sz="quarter" idx="12"/>
          </p:nvPr>
        </p:nvSpPr>
        <p:spPr/>
        <p:txBody>
          <a:bodyPr/>
          <a:lstStyle>
            <a:lvl1pPr>
              <a:defRPr/>
            </a:lvl1pPr>
          </a:lstStyle>
          <a:p>
            <a:fld id="{A1FEA217-5C45-4A0D-8D7F-4D500915F44F}" type="slidenum">
              <a:rPr lang="tr-TR" altLang="tr-TR"/>
              <a:pPr/>
              <a:t>‹#›</a:t>
            </a:fld>
            <a:endParaRPr lang="tr-TR" altLang="tr-TR"/>
          </a:p>
        </p:txBody>
      </p:sp>
    </p:spTree>
    <p:extLst>
      <p:ext uri="{BB962C8B-B14F-4D97-AF65-F5344CB8AC3E}">
        <p14:creationId xmlns:p14="http://schemas.microsoft.com/office/powerpoint/2010/main" val="15412024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a:t>Asıl başlık stili için tıklatın</a:t>
            </a:r>
          </a:p>
        </p:txBody>
      </p:sp>
      <p:sp>
        <p:nvSpPr>
          <p:cNvPr id="3" name="İçerik Yer Tutucusu 2"/>
          <p:cNvSpPr>
            <a:spLocks noGrp="1"/>
          </p:cNvSpPr>
          <p:nvPr>
            <p:ph sz="half" idx="1"/>
          </p:nvPr>
        </p:nvSpPr>
        <p:spPr>
          <a:xfrm>
            <a:off x="0" y="2667000"/>
            <a:ext cx="4419600" cy="3352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p>
        </p:txBody>
      </p:sp>
      <p:sp>
        <p:nvSpPr>
          <p:cNvPr id="4" name="İçerik Yer Tutucusu 3"/>
          <p:cNvSpPr>
            <a:spLocks noGrp="1"/>
          </p:cNvSpPr>
          <p:nvPr>
            <p:ph sz="half" idx="2"/>
          </p:nvPr>
        </p:nvSpPr>
        <p:spPr>
          <a:xfrm>
            <a:off x="4572000" y="2667000"/>
            <a:ext cx="4419600" cy="3352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p>
        </p:txBody>
      </p:sp>
      <p:sp>
        <p:nvSpPr>
          <p:cNvPr id="5" name="Veri Yer Tutucusu 4"/>
          <p:cNvSpPr>
            <a:spLocks noGrp="1"/>
          </p:cNvSpPr>
          <p:nvPr>
            <p:ph type="dt" sz="half" idx="10"/>
          </p:nvPr>
        </p:nvSpPr>
        <p:spPr/>
        <p:txBody>
          <a:bodyPr/>
          <a:lstStyle>
            <a:lvl1pPr>
              <a:defRPr/>
            </a:lvl1pPr>
          </a:lstStyle>
          <a:p>
            <a:endParaRPr lang="tr-TR" altLang="tr-TR"/>
          </a:p>
        </p:txBody>
      </p:sp>
      <p:sp>
        <p:nvSpPr>
          <p:cNvPr id="6" name="Altbilgi Yer Tutucusu 5"/>
          <p:cNvSpPr>
            <a:spLocks noGrp="1"/>
          </p:cNvSpPr>
          <p:nvPr>
            <p:ph type="ftr" sz="quarter" idx="11"/>
          </p:nvPr>
        </p:nvSpPr>
        <p:spPr/>
        <p:txBody>
          <a:bodyPr/>
          <a:lstStyle>
            <a:lvl1pPr>
              <a:defRPr/>
            </a:lvl1pPr>
          </a:lstStyle>
          <a:p>
            <a:endParaRPr lang="tr-TR" altLang="tr-TR"/>
          </a:p>
        </p:txBody>
      </p:sp>
      <p:sp>
        <p:nvSpPr>
          <p:cNvPr id="7" name="Slayt Numarası Yer Tutucusu 6"/>
          <p:cNvSpPr>
            <a:spLocks noGrp="1"/>
          </p:cNvSpPr>
          <p:nvPr>
            <p:ph type="sldNum" sz="quarter" idx="12"/>
          </p:nvPr>
        </p:nvSpPr>
        <p:spPr/>
        <p:txBody>
          <a:bodyPr/>
          <a:lstStyle>
            <a:lvl1pPr>
              <a:defRPr/>
            </a:lvl1pPr>
          </a:lstStyle>
          <a:p>
            <a:fld id="{186E948A-667A-41DC-843C-BC08BDC639EB}" type="slidenum">
              <a:rPr lang="tr-TR" altLang="tr-TR"/>
              <a:pPr/>
              <a:t>‹#›</a:t>
            </a:fld>
            <a:endParaRPr lang="tr-TR" altLang="tr-TR"/>
          </a:p>
        </p:txBody>
      </p:sp>
    </p:spTree>
    <p:extLst>
      <p:ext uri="{BB962C8B-B14F-4D97-AF65-F5344CB8AC3E}">
        <p14:creationId xmlns:p14="http://schemas.microsoft.com/office/powerpoint/2010/main" val="34570519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Başlık 1"/>
          <p:cNvSpPr>
            <a:spLocks noGrp="1"/>
          </p:cNvSpPr>
          <p:nvPr>
            <p:ph type="title"/>
          </p:nvPr>
        </p:nvSpPr>
        <p:spPr>
          <a:xfrm>
            <a:off x="457200" y="274638"/>
            <a:ext cx="8229600" cy="1143000"/>
          </a:xfrm>
        </p:spPr>
        <p:txBody>
          <a:bodyPr/>
          <a:lstStyle>
            <a:lvl1pPr>
              <a:defRPr/>
            </a:lvl1pPr>
          </a:lstStyle>
          <a:p>
            <a:r>
              <a:rPr lang="tr-TR"/>
              <a:t>Asıl başlık stili için tıklatın</a:t>
            </a:r>
          </a:p>
        </p:txBody>
      </p:sp>
      <p:sp>
        <p:nvSpPr>
          <p:cNvPr id="3" name="Metin Yer Tutucusu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tıklatın</a:t>
            </a:r>
          </a:p>
        </p:txBody>
      </p:sp>
      <p:sp>
        <p:nvSpPr>
          <p:cNvPr id="4" name="İçerik Yer Tutucusu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p>
        </p:txBody>
      </p:sp>
      <p:sp>
        <p:nvSpPr>
          <p:cNvPr id="5" name="Metin Yer Tutucusu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tıklatın</a:t>
            </a:r>
          </a:p>
        </p:txBody>
      </p:sp>
      <p:sp>
        <p:nvSpPr>
          <p:cNvPr id="6" name="İçerik Yer Tutucusu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p>
        </p:txBody>
      </p:sp>
      <p:sp>
        <p:nvSpPr>
          <p:cNvPr id="7" name="Veri Yer Tutucusu 6"/>
          <p:cNvSpPr>
            <a:spLocks noGrp="1"/>
          </p:cNvSpPr>
          <p:nvPr>
            <p:ph type="dt" sz="half" idx="10"/>
          </p:nvPr>
        </p:nvSpPr>
        <p:spPr/>
        <p:txBody>
          <a:bodyPr/>
          <a:lstStyle>
            <a:lvl1pPr>
              <a:defRPr/>
            </a:lvl1pPr>
          </a:lstStyle>
          <a:p>
            <a:endParaRPr lang="tr-TR" altLang="tr-TR"/>
          </a:p>
        </p:txBody>
      </p:sp>
      <p:sp>
        <p:nvSpPr>
          <p:cNvPr id="8" name="Altbilgi Yer Tutucusu 7"/>
          <p:cNvSpPr>
            <a:spLocks noGrp="1"/>
          </p:cNvSpPr>
          <p:nvPr>
            <p:ph type="ftr" sz="quarter" idx="11"/>
          </p:nvPr>
        </p:nvSpPr>
        <p:spPr/>
        <p:txBody>
          <a:bodyPr/>
          <a:lstStyle>
            <a:lvl1pPr>
              <a:defRPr/>
            </a:lvl1pPr>
          </a:lstStyle>
          <a:p>
            <a:endParaRPr lang="tr-TR" altLang="tr-TR"/>
          </a:p>
        </p:txBody>
      </p:sp>
      <p:sp>
        <p:nvSpPr>
          <p:cNvPr id="9" name="Slayt Numarası Yer Tutucusu 8"/>
          <p:cNvSpPr>
            <a:spLocks noGrp="1"/>
          </p:cNvSpPr>
          <p:nvPr>
            <p:ph type="sldNum" sz="quarter" idx="12"/>
          </p:nvPr>
        </p:nvSpPr>
        <p:spPr/>
        <p:txBody>
          <a:bodyPr/>
          <a:lstStyle>
            <a:lvl1pPr>
              <a:defRPr/>
            </a:lvl1pPr>
          </a:lstStyle>
          <a:p>
            <a:fld id="{80F17150-6FC9-4082-A280-98396405563D}" type="slidenum">
              <a:rPr lang="tr-TR" altLang="tr-TR"/>
              <a:pPr/>
              <a:t>‹#›</a:t>
            </a:fld>
            <a:endParaRPr lang="tr-TR" altLang="tr-TR"/>
          </a:p>
        </p:txBody>
      </p:sp>
    </p:spTree>
    <p:extLst>
      <p:ext uri="{BB962C8B-B14F-4D97-AF65-F5344CB8AC3E}">
        <p14:creationId xmlns:p14="http://schemas.microsoft.com/office/powerpoint/2010/main" val="9917025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a:t>Asıl başlık stili için tıklatın</a:t>
            </a:r>
          </a:p>
        </p:txBody>
      </p:sp>
      <p:sp>
        <p:nvSpPr>
          <p:cNvPr id="3" name="Veri Yer Tutucusu 2"/>
          <p:cNvSpPr>
            <a:spLocks noGrp="1"/>
          </p:cNvSpPr>
          <p:nvPr>
            <p:ph type="dt" sz="half" idx="10"/>
          </p:nvPr>
        </p:nvSpPr>
        <p:spPr/>
        <p:txBody>
          <a:bodyPr/>
          <a:lstStyle>
            <a:lvl1pPr>
              <a:defRPr/>
            </a:lvl1pPr>
          </a:lstStyle>
          <a:p>
            <a:endParaRPr lang="tr-TR" altLang="tr-TR"/>
          </a:p>
        </p:txBody>
      </p:sp>
      <p:sp>
        <p:nvSpPr>
          <p:cNvPr id="4" name="Altbilgi Yer Tutucusu 3"/>
          <p:cNvSpPr>
            <a:spLocks noGrp="1"/>
          </p:cNvSpPr>
          <p:nvPr>
            <p:ph type="ftr" sz="quarter" idx="11"/>
          </p:nvPr>
        </p:nvSpPr>
        <p:spPr/>
        <p:txBody>
          <a:bodyPr/>
          <a:lstStyle>
            <a:lvl1pPr>
              <a:defRPr/>
            </a:lvl1pPr>
          </a:lstStyle>
          <a:p>
            <a:endParaRPr lang="tr-TR" altLang="tr-TR"/>
          </a:p>
        </p:txBody>
      </p:sp>
      <p:sp>
        <p:nvSpPr>
          <p:cNvPr id="5" name="Slayt Numarası Yer Tutucusu 4"/>
          <p:cNvSpPr>
            <a:spLocks noGrp="1"/>
          </p:cNvSpPr>
          <p:nvPr>
            <p:ph type="sldNum" sz="quarter" idx="12"/>
          </p:nvPr>
        </p:nvSpPr>
        <p:spPr/>
        <p:txBody>
          <a:bodyPr/>
          <a:lstStyle>
            <a:lvl1pPr>
              <a:defRPr/>
            </a:lvl1pPr>
          </a:lstStyle>
          <a:p>
            <a:fld id="{376B541E-9129-4EDA-A18D-24BFF9393B0E}" type="slidenum">
              <a:rPr lang="tr-TR" altLang="tr-TR"/>
              <a:pPr/>
              <a:t>‹#›</a:t>
            </a:fld>
            <a:endParaRPr lang="tr-TR" altLang="tr-TR"/>
          </a:p>
        </p:txBody>
      </p:sp>
    </p:spTree>
    <p:extLst>
      <p:ext uri="{BB962C8B-B14F-4D97-AF65-F5344CB8AC3E}">
        <p14:creationId xmlns:p14="http://schemas.microsoft.com/office/powerpoint/2010/main" val="5867622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Veri Yer Tutucusu 1"/>
          <p:cNvSpPr>
            <a:spLocks noGrp="1"/>
          </p:cNvSpPr>
          <p:nvPr>
            <p:ph type="dt" sz="half" idx="10"/>
          </p:nvPr>
        </p:nvSpPr>
        <p:spPr/>
        <p:txBody>
          <a:bodyPr/>
          <a:lstStyle>
            <a:lvl1pPr>
              <a:defRPr/>
            </a:lvl1pPr>
          </a:lstStyle>
          <a:p>
            <a:endParaRPr lang="tr-TR" altLang="tr-TR"/>
          </a:p>
        </p:txBody>
      </p:sp>
      <p:sp>
        <p:nvSpPr>
          <p:cNvPr id="3" name="Altbilgi Yer Tutucusu 2"/>
          <p:cNvSpPr>
            <a:spLocks noGrp="1"/>
          </p:cNvSpPr>
          <p:nvPr>
            <p:ph type="ftr" sz="quarter" idx="11"/>
          </p:nvPr>
        </p:nvSpPr>
        <p:spPr/>
        <p:txBody>
          <a:bodyPr/>
          <a:lstStyle>
            <a:lvl1pPr>
              <a:defRPr/>
            </a:lvl1pPr>
          </a:lstStyle>
          <a:p>
            <a:endParaRPr lang="tr-TR" altLang="tr-TR"/>
          </a:p>
        </p:txBody>
      </p:sp>
      <p:sp>
        <p:nvSpPr>
          <p:cNvPr id="4" name="Slayt Numarası Yer Tutucusu 3"/>
          <p:cNvSpPr>
            <a:spLocks noGrp="1"/>
          </p:cNvSpPr>
          <p:nvPr>
            <p:ph type="sldNum" sz="quarter" idx="12"/>
          </p:nvPr>
        </p:nvSpPr>
        <p:spPr/>
        <p:txBody>
          <a:bodyPr/>
          <a:lstStyle>
            <a:lvl1pPr>
              <a:defRPr/>
            </a:lvl1pPr>
          </a:lstStyle>
          <a:p>
            <a:fld id="{5053DD34-0EE4-4866-BF96-F4F34A105504}" type="slidenum">
              <a:rPr lang="tr-TR" altLang="tr-TR"/>
              <a:pPr/>
              <a:t>‹#›</a:t>
            </a:fld>
            <a:endParaRPr lang="tr-TR" altLang="tr-TR"/>
          </a:p>
        </p:txBody>
      </p:sp>
    </p:spTree>
    <p:extLst>
      <p:ext uri="{BB962C8B-B14F-4D97-AF65-F5344CB8AC3E}">
        <p14:creationId xmlns:p14="http://schemas.microsoft.com/office/powerpoint/2010/main" val="17777243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2" name="Başlık 1"/>
          <p:cNvSpPr>
            <a:spLocks noGrp="1"/>
          </p:cNvSpPr>
          <p:nvPr>
            <p:ph type="title"/>
          </p:nvPr>
        </p:nvSpPr>
        <p:spPr>
          <a:xfrm>
            <a:off x="457200" y="273050"/>
            <a:ext cx="3008313" cy="1162050"/>
          </a:xfrm>
        </p:spPr>
        <p:txBody>
          <a:bodyPr anchor="b"/>
          <a:lstStyle>
            <a:lvl1pPr algn="l">
              <a:defRPr sz="2000" b="1"/>
            </a:lvl1pPr>
          </a:lstStyle>
          <a:p>
            <a:r>
              <a:rPr lang="tr-TR"/>
              <a:t>Asıl başlık stili için tıklatın</a:t>
            </a:r>
          </a:p>
        </p:txBody>
      </p:sp>
      <p:sp>
        <p:nvSpPr>
          <p:cNvPr id="3" name="İçerik Yer Tutucusu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p>
        </p:txBody>
      </p:sp>
      <p:sp>
        <p:nvSpPr>
          <p:cNvPr id="4" name="Metin Yer Tutucusu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tıklatın</a:t>
            </a:r>
          </a:p>
        </p:txBody>
      </p:sp>
      <p:sp>
        <p:nvSpPr>
          <p:cNvPr id="5" name="Veri Yer Tutucusu 4"/>
          <p:cNvSpPr>
            <a:spLocks noGrp="1"/>
          </p:cNvSpPr>
          <p:nvPr>
            <p:ph type="dt" sz="half" idx="10"/>
          </p:nvPr>
        </p:nvSpPr>
        <p:spPr/>
        <p:txBody>
          <a:bodyPr/>
          <a:lstStyle>
            <a:lvl1pPr>
              <a:defRPr/>
            </a:lvl1pPr>
          </a:lstStyle>
          <a:p>
            <a:endParaRPr lang="tr-TR" altLang="tr-TR"/>
          </a:p>
        </p:txBody>
      </p:sp>
      <p:sp>
        <p:nvSpPr>
          <p:cNvPr id="6" name="Altbilgi Yer Tutucusu 5"/>
          <p:cNvSpPr>
            <a:spLocks noGrp="1"/>
          </p:cNvSpPr>
          <p:nvPr>
            <p:ph type="ftr" sz="quarter" idx="11"/>
          </p:nvPr>
        </p:nvSpPr>
        <p:spPr/>
        <p:txBody>
          <a:bodyPr/>
          <a:lstStyle>
            <a:lvl1pPr>
              <a:defRPr/>
            </a:lvl1pPr>
          </a:lstStyle>
          <a:p>
            <a:endParaRPr lang="tr-TR" altLang="tr-TR"/>
          </a:p>
        </p:txBody>
      </p:sp>
      <p:sp>
        <p:nvSpPr>
          <p:cNvPr id="7" name="Slayt Numarası Yer Tutucusu 6"/>
          <p:cNvSpPr>
            <a:spLocks noGrp="1"/>
          </p:cNvSpPr>
          <p:nvPr>
            <p:ph type="sldNum" sz="quarter" idx="12"/>
          </p:nvPr>
        </p:nvSpPr>
        <p:spPr/>
        <p:txBody>
          <a:bodyPr/>
          <a:lstStyle>
            <a:lvl1pPr>
              <a:defRPr/>
            </a:lvl1pPr>
          </a:lstStyle>
          <a:p>
            <a:fld id="{BAA9A16B-5751-45AC-9819-8EF5A895541C}" type="slidenum">
              <a:rPr lang="tr-TR" altLang="tr-TR"/>
              <a:pPr/>
              <a:t>‹#›</a:t>
            </a:fld>
            <a:endParaRPr lang="tr-TR" altLang="tr-TR"/>
          </a:p>
        </p:txBody>
      </p:sp>
    </p:spTree>
    <p:extLst>
      <p:ext uri="{BB962C8B-B14F-4D97-AF65-F5344CB8AC3E}">
        <p14:creationId xmlns:p14="http://schemas.microsoft.com/office/powerpoint/2010/main" val="35155200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2" name="Başlık 1"/>
          <p:cNvSpPr>
            <a:spLocks noGrp="1"/>
          </p:cNvSpPr>
          <p:nvPr>
            <p:ph type="title"/>
          </p:nvPr>
        </p:nvSpPr>
        <p:spPr>
          <a:xfrm>
            <a:off x="1792288" y="4800600"/>
            <a:ext cx="5486400" cy="566738"/>
          </a:xfrm>
        </p:spPr>
        <p:txBody>
          <a:bodyPr anchor="b"/>
          <a:lstStyle>
            <a:lvl1pPr algn="l">
              <a:defRPr sz="2000" b="1"/>
            </a:lvl1pPr>
          </a:lstStyle>
          <a:p>
            <a:r>
              <a:rPr lang="tr-TR"/>
              <a:t>Asıl başlık stili için tıklatın</a:t>
            </a:r>
          </a:p>
        </p:txBody>
      </p:sp>
      <p:sp>
        <p:nvSpPr>
          <p:cNvPr id="3" name="Resim Yer Tutucusu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tr-TR"/>
              <a:t>Resim eklemek için simgeyi tıklatın</a:t>
            </a:r>
          </a:p>
        </p:txBody>
      </p:sp>
      <p:sp>
        <p:nvSpPr>
          <p:cNvPr id="4" name="Metin Yer Tutucusu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tıklatın</a:t>
            </a:r>
          </a:p>
        </p:txBody>
      </p:sp>
      <p:sp>
        <p:nvSpPr>
          <p:cNvPr id="5" name="Veri Yer Tutucusu 4"/>
          <p:cNvSpPr>
            <a:spLocks noGrp="1"/>
          </p:cNvSpPr>
          <p:nvPr>
            <p:ph type="dt" sz="half" idx="10"/>
          </p:nvPr>
        </p:nvSpPr>
        <p:spPr/>
        <p:txBody>
          <a:bodyPr/>
          <a:lstStyle>
            <a:lvl1pPr>
              <a:defRPr/>
            </a:lvl1pPr>
          </a:lstStyle>
          <a:p>
            <a:endParaRPr lang="tr-TR" altLang="tr-TR"/>
          </a:p>
        </p:txBody>
      </p:sp>
      <p:sp>
        <p:nvSpPr>
          <p:cNvPr id="6" name="Altbilgi Yer Tutucusu 5"/>
          <p:cNvSpPr>
            <a:spLocks noGrp="1"/>
          </p:cNvSpPr>
          <p:nvPr>
            <p:ph type="ftr" sz="quarter" idx="11"/>
          </p:nvPr>
        </p:nvSpPr>
        <p:spPr/>
        <p:txBody>
          <a:bodyPr/>
          <a:lstStyle>
            <a:lvl1pPr>
              <a:defRPr/>
            </a:lvl1pPr>
          </a:lstStyle>
          <a:p>
            <a:endParaRPr lang="tr-TR" altLang="tr-TR"/>
          </a:p>
        </p:txBody>
      </p:sp>
      <p:sp>
        <p:nvSpPr>
          <p:cNvPr id="7" name="Slayt Numarası Yer Tutucusu 6"/>
          <p:cNvSpPr>
            <a:spLocks noGrp="1"/>
          </p:cNvSpPr>
          <p:nvPr>
            <p:ph type="sldNum" sz="quarter" idx="12"/>
          </p:nvPr>
        </p:nvSpPr>
        <p:spPr/>
        <p:txBody>
          <a:bodyPr/>
          <a:lstStyle>
            <a:lvl1pPr>
              <a:defRPr/>
            </a:lvl1pPr>
          </a:lstStyle>
          <a:p>
            <a:fld id="{041717C5-B760-4B65-90B0-A74FD1722EF8}" type="slidenum">
              <a:rPr lang="tr-TR" altLang="tr-TR"/>
              <a:pPr/>
              <a:t>‹#›</a:t>
            </a:fld>
            <a:endParaRPr lang="tr-TR" altLang="tr-TR"/>
          </a:p>
        </p:txBody>
      </p:sp>
    </p:spTree>
    <p:extLst>
      <p:ext uri="{BB962C8B-B14F-4D97-AF65-F5344CB8AC3E}">
        <p14:creationId xmlns:p14="http://schemas.microsoft.com/office/powerpoint/2010/main" val="42548744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5613" name="Picture 13" descr="scifair_INSID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525" y="-4763"/>
            <a:ext cx="9163050" cy="6867526"/>
          </a:xfrm>
          <a:prstGeom prst="rect">
            <a:avLst/>
          </a:prstGeom>
          <a:noFill/>
          <a:extLst>
            <a:ext uri="{909E8E84-426E-40DD-AFC4-6F175D3DCCD1}">
              <a14:hiddenFill xmlns:a14="http://schemas.microsoft.com/office/drawing/2010/main">
                <a:solidFill>
                  <a:srgbClr val="FFFFFF"/>
                </a:solidFill>
              </a14:hiddenFill>
            </a:ext>
          </a:extLst>
        </p:spPr>
      </p:pic>
      <p:sp>
        <p:nvSpPr>
          <p:cNvPr id="25602" name="Rectangle 2"/>
          <p:cNvSpPr>
            <a:spLocks noGrp="1" noChangeArrowheads="1"/>
          </p:cNvSpPr>
          <p:nvPr>
            <p:ph type="title"/>
          </p:nvPr>
        </p:nvSpPr>
        <p:spPr bwMode="auto">
          <a:xfrm>
            <a:off x="0" y="838200"/>
            <a:ext cx="9144000"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tr-TR" altLang="tr-TR"/>
              <a:t>Ana başlık stilini düzenlemek için tıklatın</a:t>
            </a:r>
          </a:p>
        </p:txBody>
      </p:sp>
      <p:sp>
        <p:nvSpPr>
          <p:cNvPr id="25603" name="Rectangle 3"/>
          <p:cNvSpPr>
            <a:spLocks noGrp="1" noChangeArrowheads="1"/>
          </p:cNvSpPr>
          <p:nvPr>
            <p:ph type="body" idx="1"/>
          </p:nvPr>
        </p:nvSpPr>
        <p:spPr bwMode="auto">
          <a:xfrm>
            <a:off x="0" y="2667000"/>
            <a:ext cx="8991600" cy="3352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tr-TR" altLang="tr-TR"/>
              <a:t>Ana metin stillerini düzenlemek için tıklatın</a:t>
            </a:r>
          </a:p>
          <a:p>
            <a:pPr lvl="1"/>
            <a:r>
              <a:rPr lang="tr-TR" altLang="tr-TR"/>
              <a:t>İkinci düzey</a:t>
            </a:r>
          </a:p>
          <a:p>
            <a:pPr lvl="2"/>
            <a:r>
              <a:rPr lang="tr-TR" altLang="tr-TR"/>
              <a:t>Üçüncü düzey</a:t>
            </a:r>
          </a:p>
          <a:p>
            <a:pPr lvl="3"/>
            <a:r>
              <a:rPr lang="tr-TR" altLang="tr-TR"/>
              <a:t>Dördüncü düzey</a:t>
            </a:r>
          </a:p>
          <a:p>
            <a:pPr lvl="4"/>
            <a:r>
              <a:rPr lang="tr-TR" altLang="tr-TR"/>
              <a:t>Beşinci düzey</a:t>
            </a:r>
          </a:p>
        </p:txBody>
      </p:sp>
      <p:sp>
        <p:nvSpPr>
          <p:cNvPr id="25604" name="Rectangle 4"/>
          <p:cNvSpPr>
            <a:spLocks noGrp="1" noChangeArrowheads="1"/>
          </p:cNvSpPr>
          <p:nvPr>
            <p:ph type="dt" sz="half" idx="2"/>
          </p:nvPr>
        </p:nvSpPr>
        <p:spPr bwMode="auto">
          <a:xfrm>
            <a:off x="66294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lvl1pPr>
          </a:lstStyle>
          <a:p>
            <a:endParaRPr lang="tr-TR" altLang="tr-TR"/>
          </a:p>
        </p:txBody>
      </p:sp>
      <p:sp>
        <p:nvSpPr>
          <p:cNvPr id="25605" name="Rectangle 5"/>
          <p:cNvSpPr>
            <a:spLocks noGrp="1" noChangeArrowheads="1"/>
          </p:cNvSpPr>
          <p:nvPr>
            <p:ph type="ftr" sz="quarter" idx="3"/>
          </p:nvPr>
        </p:nvSpPr>
        <p:spPr bwMode="auto">
          <a:xfrm>
            <a:off x="32766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lvl1pPr>
          </a:lstStyle>
          <a:p>
            <a:endParaRPr lang="tr-TR" altLang="tr-TR"/>
          </a:p>
        </p:txBody>
      </p:sp>
      <p:sp>
        <p:nvSpPr>
          <p:cNvPr id="25606" name="Rectangle 6"/>
          <p:cNvSpPr>
            <a:spLocks noGrp="1" noChangeArrowheads="1"/>
          </p:cNvSpPr>
          <p:nvPr>
            <p:ph type="sldNum" sz="quarter" idx="4"/>
          </p:nvPr>
        </p:nvSpPr>
        <p:spPr bwMode="auto">
          <a:xfrm>
            <a:off x="15240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lvl1pPr>
          </a:lstStyle>
          <a:p>
            <a:fld id="{DE67B957-4ACE-44F3-9AFD-8F41D3649CA8}" type="slidenum">
              <a:rPr lang="tr-TR" altLang="tr-TR"/>
              <a:pPr/>
              <a:t>‹#›</a:t>
            </a:fld>
            <a:endParaRPr lang="tr-TR" altLang="tr-TR"/>
          </a:p>
        </p:txBody>
      </p:sp>
      <p:sp>
        <p:nvSpPr>
          <p:cNvPr id="25615" name="Rectangle 15"/>
          <p:cNvSpPr>
            <a:spLocks noChangeArrowheads="1"/>
          </p:cNvSpPr>
          <p:nvPr/>
        </p:nvSpPr>
        <p:spPr bwMode="auto">
          <a:xfrm>
            <a:off x="1114425" y="1609725"/>
            <a:ext cx="6934200" cy="19050"/>
          </a:xfrm>
          <a:prstGeom prst="rect">
            <a:avLst/>
          </a:prstGeom>
          <a:solidFill>
            <a:srgbClr val="808080"/>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Tree>
  </p:cSld>
  <p:clrMap bg1="lt1" tx1="dk1" bg2="lt2" tx2="dk2" accent1="accent1" accent2="accent2" accent3="accent3" accent4="accent4" accent5="accent5" accent6="accent6" hlink="hlink" folHlink="folHlink"/>
  <p:sldLayoutIdLst>
    <p:sldLayoutId id="2147483653" r:id="rId1"/>
    <p:sldLayoutId id="2147483654" r:id="rId2"/>
    <p:sldLayoutId id="2147483655" r:id="rId3"/>
    <p:sldLayoutId id="2147483656" r:id="rId4"/>
    <p:sldLayoutId id="2147483657" r:id="rId5"/>
    <p:sldLayoutId id="2147483658" r:id="rId6"/>
    <p:sldLayoutId id="2147483659" r:id="rId7"/>
    <p:sldLayoutId id="2147483660" r:id="rId8"/>
    <p:sldLayoutId id="2147483661" r:id="rId9"/>
    <p:sldLayoutId id="2147483662" r:id="rId10"/>
    <p:sldLayoutId id="2147483663" r:id="rId11"/>
  </p:sldLayoutIdLst>
  <p:txStyles>
    <p:titleStyle>
      <a:lvl1pPr algn="ctr" rtl="0" eaLnBrk="1" fontAlgn="base" hangingPunct="1">
        <a:spcBef>
          <a:spcPct val="0"/>
        </a:spcBef>
        <a:spcAft>
          <a:spcPct val="0"/>
        </a:spcAft>
        <a:defRPr sz="3600">
          <a:solidFill>
            <a:schemeClr val="tx2"/>
          </a:solidFill>
          <a:latin typeface="+mj-lt"/>
          <a:ea typeface="+mj-ea"/>
          <a:cs typeface="+mj-cs"/>
        </a:defRPr>
      </a:lvl1pPr>
      <a:lvl2pPr algn="ctr" rtl="0" eaLnBrk="1" fontAlgn="base" hangingPunct="1">
        <a:spcBef>
          <a:spcPct val="0"/>
        </a:spcBef>
        <a:spcAft>
          <a:spcPct val="0"/>
        </a:spcAft>
        <a:defRPr sz="3600">
          <a:solidFill>
            <a:schemeClr val="tx2"/>
          </a:solidFill>
          <a:latin typeface="Verdana" pitchFamily="34" charset="0"/>
        </a:defRPr>
      </a:lvl2pPr>
      <a:lvl3pPr algn="ctr" rtl="0" eaLnBrk="1" fontAlgn="base" hangingPunct="1">
        <a:spcBef>
          <a:spcPct val="0"/>
        </a:spcBef>
        <a:spcAft>
          <a:spcPct val="0"/>
        </a:spcAft>
        <a:defRPr sz="3600">
          <a:solidFill>
            <a:schemeClr val="tx2"/>
          </a:solidFill>
          <a:latin typeface="Verdana" pitchFamily="34" charset="0"/>
        </a:defRPr>
      </a:lvl3pPr>
      <a:lvl4pPr algn="ctr" rtl="0" eaLnBrk="1" fontAlgn="base" hangingPunct="1">
        <a:spcBef>
          <a:spcPct val="0"/>
        </a:spcBef>
        <a:spcAft>
          <a:spcPct val="0"/>
        </a:spcAft>
        <a:defRPr sz="3600">
          <a:solidFill>
            <a:schemeClr val="tx2"/>
          </a:solidFill>
          <a:latin typeface="Verdana" pitchFamily="34" charset="0"/>
        </a:defRPr>
      </a:lvl4pPr>
      <a:lvl5pPr algn="ctr" rtl="0" eaLnBrk="1" fontAlgn="base" hangingPunct="1">
        <a:spcBef>
          <a:spcPct val="0"/>
        </a:spcBef>
        <a:spcAft>
          <a:spcPct val="0"/>
        </a:spcAft>
        <a:defRPr sz="3600">
          <a:solidFill>
            <a:schemeClr val="tx2"/>
          </a:solidFill>
          <a:latin typeface="Verdana" pitchFamily="34" charset="0"/>
        </a:defRPr>
      </a:lvl5pPr>
      <a:lvl6pPr marL="457200" algn="ctr" rtl="0" eaLnBrk="1" fontAlgn="base" hangingPunct="1">
        <a:spcBef>
          <a:spcPct val="0"/>
        </a:spcBef>
        <a:spcAft>
          <a:spcPct val="0"/>
        </a:spcAft>
        <a:defRPr sz="3600">
          <a:solidFill>
            <a:schemeClr val="tx2"/>
          </a:solidFill>
          <a:latin typeface="Verdana" pitchFamily="34" charset="0"/>
        </a:defRPr>
      </a:lvl6pPr>
      <a:lvl7pPr marL="914400" algn="ctr" rtl="0" eaLnBrk="1" fontAlgn="base" hangingPunct="1">
        <a:spcBef>
          <a:spcPct val="0"/>
        </a:spcBef>
        <a:spcAft>
          <a:spcPct val="0"/>
        </a:spcAft>
        <a:defRPr sz="3600">
          <a:solidFill>
            <a:schemeClr val="tx2"/>
          </a:solidFill>
          <a:latin typeface="Verdana" pitchFamily="34" charset="0"/>
        </a:defRPr>
      </a:lvl7pPr>
      <a:lvl8pPr marL="1371600" algn="ctr" rtl="0" eaLnBrk="1" fontAlgn="base" hangingPunct="1">
        <a:spcBef>
          <a:spcPct val="0"/>
        </a:spcBef>
        <a:spcAft>
          <a:spcPct val="0"/>
        </a:spcAft>
        <a:defRPr sz="3600">
          <a:solidFill>
            <a:schemeClr val="tx2"/>
          </a:solidFill>
          <a:latin typeface="Verdana" pitchFamily="34" charset="0"/>
        </a:defRPr>
      </a:lvl8pPr>
      <a:lvl9pPr marL="1828800" algn="ctr" rtl="0" eaLnBrk="1" fontAlgn="base" hangingPunct="1">
        <a:spcBef>
          <a:spcPct val="0"/>
        </a:spcBef>
        <a:spcAft>
          <a:spcPct val="0"/>
        </a:spcAft>
        <a:defRPr sz="3600">
          <a:solidFill>
            <a:schemeClr val="tx2"/>
          </a:solidFill>
          <a:latin typeface="Verdana" pitchFamily="34" charset="0"/>
        </a:defRPr>
      </a:lvl9pPr>
    </p:titleStyle>
    <p:bodyStyle>
      <a:lvl1pPr marL="342900" indent="-342900" algn="ctr" rtl="0" eaLnBrk="1" fontAlgn="base" hangingPunct="1">
        <a:spcBef>
          <a:spcPct val="20000"/>
        </a:spcBef>
        <a:spcAft>
          <a:spcPct val="0"/>
        </a:spcAft>
        <a:buClr>
          <a:srgbClr val="5F5F5F"/>
        </a:buClr>
        <a:buFont typeface="Wingdings" pitchFamily="2" charset="2"/>
        <a:buChar char="§"/>
        <a:defRPr>
          <a:solidFill>
            <a:schemeClr val="tx2"/>
          </a:solidFill>
          <a:latin typeface="+mn-lt"/>
          <a:ea typeface="+mn-ea"/>
          <a:cs typeface="+mn-cs"/>
        </a:defRPr>
      </a:lvl1pPr>
      <a:lvl2pPr marL="742950" indent="-285750" algn="ctr" rtl="0" eaLnBrk="1" fontAlgn="base" hangingPunct="1">
        <a:spcBef>
          <a:spcPct val="20000"/>
        </a:spcBef>
        <a:spcAft>
          <a:spcPct val="0"/>
        </a:spcAft>
        <a:buClr>
          <a:srgbClr val="5F5F5F"/>
        </a:buClr>
        <a:buFont typeface="Wingdings" pitchFamily="2" charset="2"/>
        <a:buChar char="§"/>
        <a:defRPr sz="1700">
          <a:solidFill>
            <a:schemeClr val="tx2"/>
          </a:solidFill>
          <a:latin typeface="+mn-lt"/>
        </a:defRPr>
      </a:lvl2pPr>
      <a:lvl3pPr marL="1143000" indent="-228600" algn="ctr" rtl="0" eaLnBrk="1" fontAlgn="base" hangingPunct="1">
        <a:spcBef>
          <a:spcPct val="20000"/>
        </a:spcBef>
        <a:spcAft>
          <a:spcPct val="0"/>
        </a:spcAft>
        <a:buClr>
          <a:srgbClr val="5F5F5F"/>
        </a:buClr>
        <a:buFont typeface="Wingdings" pitchFamily="2" charset="2"/>
        <a:buChar char="§"/>
        <a:defRPr sz="1600">
          <a:solidFill>
            <a:schemeClr val="tx2"/>
          </a:solidFill>
          <a:latin typeface="+mn-lt"/>
        </a:defRPr>
      </a:lvl3pPr>
      <a:lvl4pPr marL="1600200" indent="-228600" algn="ctr" rtl="0" eaLnBrk="1" fontAlgn="base" hangingPunct="1">
        <a:spcBef>
          <a:spcPct val="20000"/>
        </a:spcBef>
        <a:spcAft>
          <a:spcPct val="0"/>
        </a:spcAft>
        <a:buClr>
          <a:srgbClr val="5F5F5F"/>
        </a:buClr>
        <a:buFont typeface="Wingdings" pitchFamily="2" charset="2"/>
        <a:buChar char="§"/>
        <a:defRPr sz="1500">
          <a:solidFill>
            <a:schemeClr val="tx2"/>
          </a:solidFill>
          <a:latin typeface="+mn-lt"/>
        </a:defRPr>
      </a:lvl4pPr>
      <a:lvl5pPr marL="2057400" indent="-228600" algn="ctr" rtl="0" eaLnBrk="1" fontAlgn="base" hangingPunct="1">
        <a:spcBef>
          <a:spcPct val="20000"/>
        </a:spcBef>
        <a:spcAft>
          <a:spcPct val="0"/>
        </a:spcAft>
        <a:buClr>
          <a:srgbClr val="5F5F5F"/>
        </a:buClr>
        <a:buFont typeface="Wingdings" pitchFamily="2" charset="2"/>
        <a:buChar char="§"/>
        <a:defRPr sz="1400">
          <a:solidFill>
            <a:schemeClr val="tx2"/>
          </a:solidFill>
          <a:latin typeface="+mn-lt"/>
        </a:defRPr>
      </a:lvl5pPr>
      <a:lvl6pPr marL="2514600" indent="-228600" algn="ctr" rtl="0" eaLnBrk="1" fontAlgn="base" hangingPunct="1">
        <a:spcBef>
          <a:spcPct val="20000"/>
        </a:spcBef>
        <a:spcAft>
          <a:spcPct val="0"/>
        </a:spcAft>
        <a:buClr>
          <a:srgbClr val="5F5F5F"/>
        </a:buClr>
        <a:buFont typeface="Wingdings" pitchFamily="2" charset="2"/>
        <a:buChar char="§"/>
        <a:defRPr sz="1400">
          <a:solidFill>
            <a:schemeClr val="tx2"/>
          </a:solidFill>
          <a:latin typeface="+mn-lt"/>
        </a:defRPr>
      </a:lvl6pPr>
      <a:lvl7pPr marL="2971800" indent="-228600" algn="ctr" rtl="0" eaLnBrk="1" fontAlgn="base" hangingPunct="1">
        <a:spcBef>
          <a:spcPct val="20000"/>
        </a:spcBef>
        <a:spcAft>
          <a:spcPct val="0"/>
        </a:spcAft>
        <a:buClr>
          <a:srgbClr val="5F5F5F"/>
        </a:buClr>
        <a:buFont typeface="Wingdings" pitchFamily="2" charset="2"/>
        <a:buChar char="§"/>
        <a:defRPr sz="1400">
          <a:solidFill>
            <a:schemeClr val="tx2"/>
          </a:solidFill>
          <a:latin typeface="+mn-lt"/>
        </a:defRPr>
      </a:lvl7pPr>
      <a:lvl8pPr marL="3429000" indent="-228600" algn="ctr" rtl="0" eaLnBrk="1" fontAlgn="base" hangingPunct="1">
        <a:spcBef>
          <a:spcPct val="20000"/>
        </a:spcBef>
        <a:spcAft>
          <a:spcPct val="0"/>
        </a:spcAft>
        <a:buClr>
          <a:srgbClr val="5F5F5F"/>
        </a:buClr>
        <a:buFont typeface="Wingdings" pitchFamily="2" charset="2"/>
        <a:buChar char="§"/>
        <a:defRPr sz="1400">
          <a:solidFill>
            <a:schemeClr val="tx2"/>
          </a:solidFill>
          <a:latin typeface="+mn-lt"/>
        </a:defRPr>
      </a:lvl8pPr>
      <a:lvl9pPr marL="3886200" indent="-228600" algn="ctr" rtl="0" eaLnBrk="1" fontAlgn="base" hangingPunct="1">
        <a:spcBef>
          <a:spcPct val="20000"/>
        </a:spcBef>
        <a:spcAft>
          <a:spcPct val="0"/>
        </a:spcAft>
        <a:buClr>
          <a:srgbClr val="5F5F5F"/>
        </a:buClr>
        <a:buFont typeface="Wingdings" pitchFamily="2" charset="2"/>
        <a:buChar char="§"/>
        <a:defRPr sz="1400">
          <a:solidFill>
            <a:schemeClr val="tx2"/>
          </a:solidFill>
          <a:latin typeface="+mn-lt"/>
        </a:defRPr>
      </a:lvl9pPr>
    </p:bodyStyle>
    <p:other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3" Type="http://schemas.openxmlformats.org/officeDocument/2006/relationships/hyperlink" Target="http://www.elektrikport.com/teknik-kutuphane/jammer-(sinyal-bozucu)-nasil-calisir/11900#ad-image-0" TargetMode="External"/><Relationship Id="rId2" Type="http://schemas.openxmlformats.org/officeDocument/2006/relationships/image" Target="../media/image28.gif"/><Relationship Id="rId1" Type="http://schemas.openxmlformats.org/officeDocument/2006/relationships/slideLayout" Target="../slideLayouts/slideLayout2.xml"/><Relationship Id="rId4" Type="http://schemas.openxmlformats.org/officeDocument/2006/relationships/image" Target="../media/image29.gi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100" name="Rectangle 4"/>
          <p:cNvSpPr>
            <a:spLocks noGrp="1" noChangeArrowheads="1"/>
          </p:cNvSpPr>
          <p:nvPr>
            <p:ph type="ctrTitle"/>
          </p:nvPr>
        </p:nvSpPr>
        <p:spPr>
          <a:xfrm>
            <a:off x="0" y="838200"/>
            <a:ext cx="7924800" cy="1752600"/>
          </a:xfrm>
        </p:spPr>
        <p:txBody>
          <a:bodyPr/>
          <a:lstStyle/>
          <a:p>
            <a:r>
              <a:rPr lang="tr-TR" altLang="tr-TR" sz="3500" dirty="0"/>
              <a:t>ANSI C PROGRAMLAMA</a:t>
            </a:r>
          </a:p>
        </p:txBody>
      </p:sp>
      <p:sp>
        <p:nvSpPr>
          <p:cNvPr id="4101" name="Rectangle 5"/>
          <p:cNvSpPr>
            <a:spLocks noGrp="1" noChangeArrowheads="1"/>
          </p:cNvSpPr>
          <p:nvPr>
            <p:ph type="subTitle" idx="1"/>
          </p:nvPr>
        </p:nvSpPr>
        <p:spPr>
          <a:xfrm>
            <a:off x="1447800" y="2209800"/>
            <a:ext cx="6477000" cy="1981200"/>
          </a:xfrm>
        </p:spPr>
        <p:txBody>
          <a:bodyPr/>
          <a:lstStyle/>
          <a:p>
            <a:endParaRPr lang="tr-TR" altLang="tr-TR" sz="3200" dirty="0"/>
          </a:p>
          <a:p>
            <a:r>
              <a:rPr lang="tr-TR" altLang="tr-TR" sz="3200" dirty="0"/>
              <a:t>GIRIŞ</a:t>
            </a:r>
          </a:p>
          <a:p>
            <a:endParaRPr lang="tr-TR" altLang="tr-TR" sz="1500" dirty="0"/>
          </a:p>
        </p:txBody>
      </p:sp>
    </p:spTree>
  </p:cSld>
  <p:clrMapOvr>
    <a:masterClrMapping/>
  </p:clrMapOvr>
  <p:transition>
    <p:cut/>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1" fill="hold" grpId="0" nodeType="afterEffect">
                                  <p:stCondLst>
                                    <p:cond delay="0"/>
                                  </p:stCondLst>
                                  <p:childTnLst>
                                    <p:set>
                                      <p:cBhvr>
                                        <p:cTn id="6" dur="1" fill="hold">
                                          <p:stCondLst>
                                            <p:cond delay="0"/>
                                          </p:stCondLst>
                                        </p:cTn>
                                        <p:tgtEl>
                                          <p:spTgt spid="4100"/>
                                        </p:tgtEl>
                                        <p:attrNameLst>
                                          <p:attrName>style.visibility</p:attrName>
                                        </p:attrNameLst>
                                      </p:cBhvr>
                                      <p:to>
                                        <p:strVal val="visible"/>
                                      </p:to>
                                    </p:set>
                                    <p:anim calcmode="lin" valueType="num">
                                      <p:cBhvr additive="base">
                                        <p:cTn id="7" dur="500" fill="hold"/>
                                        <p:tgtEl>
                                          <p:spTgt spid="4100"/>
                                        </p:tgtEl>
                                        <p:attrNameLst>
                                          <p:attrName>ppt_x</p:attrName>
                                        </p:attrNameLst>
                                      </p:cBhvr>
                                      <p:tavLst>
                                        <p:tav tm="0">
                                          <p:val>
                                            <p:strVal val="#ppt_x"/>
                                          </p:val>
                                        </p:tav>
                                        <p:tav tm="100000">
                                          <p:val>
                                            <p:strVal val="#ppt_x"/>
                                          </p:val>
                                        </p:tav>
                                      </p:tavLst>
                                    </p:anim>
                                    <p:anim calcmode="lin" valueType="num">
                                      <p:cBhvr additive="base">
                                        <p:cTn id="8" dur="500" fill="hold"/>
                                        <p:tgtEl>
                                          <p:spTgt spid="4100"/>
                                        </p:tgtEl>
                                        <p:attrNameLst>
                                          <p:attrName>ppt_y</p:attrName>
                                        </p:attrNameLst>
                                      </p:cBhvr>
                                      <p:tavLst>
                                        <p:tav tm="0">
                                          <p:val>
                                            <p:strVal val="0-#ppt_h/2"/>
                                          </p:val>
                                        </p:tav>
                                        <p:tav tm="100000">
                                          <p:val>
                                            <p:strVal val="#ppt_y"/>
                                          </p:val>
                                        </p:tav>
                                      </p:tavLst>
                                    </p:anim>
                                  </p:childTnLst>
                                </p:cTn>
                              </p:par>
                            </p:childTnLst>
                          </p:cTn>
                        </p:par>
                        <p:par>
                          <p:cTn id="9" fill="hold" nodeType="afterGroup">
                            <p:stCondLst>
                              <p:cond delay="500"/>
                            </p:stCondLst>
                            <p:childTnLst>
                              <p:par>
                                <p:cTn id="10" presetID="9" presetClass="entr" presetSubtype="0" fill="hold" grpId="0" nodeType="afterEffect">
                                  <p:stCondLst>
                                    <p:cond delay="0"/>
                                  </p:stCondLst>
                                  <p:childTnLst>
                                    <p:set>
                                      <p:cBhvr>
                                        <p:cTn id="11" dur="1" fill="hold">
                                          <p:stCondLst>
                                            <p:cond delay="0"/>
                                          </p:stCondLst>
                                        </p:cTn>
                                        <p:tgtEl>
                                          <p:spTgt spid="4101"/>
                                        </p:tgtEl>
                                        <p:attrNameLst>
                                          <p:attrName>style.visibility</p:attrName>
                                        </p:attrNameLst>
                                      </p:cBhvr>
                                      <p:to>
                                        <p:strVal val="visible"/>
                                      </p:to>
                                    </p:set>
                                    <p:animEffect transition="in" filter="dissolve">
                                      <p:cBhvr>
                                        <p:cTn id="12" dur="500"/>
                                        <p:tgtEl>
                                          <p:spTgt spid="41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00" grpId="0" autoUpdateAnimBg="0"/>
      <p:bldP spid="4101" grpId="0" autoUpdateAnimBg="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a:xfrm>
            <a:off x="0" y="332656"/>
            <a:ext cx="9144000" cy="914400"/>
          </a:xfrm>
        </p:spPr>
        <p:txBody>
          <a:bodyPr/>
          <a:lstStyle/>
          <a:p>
            <a:r>
              <a:rPr lang="en-US" b="1" dirty="0"/>
              <a:t>Structure of a Basic </a:t>
            </a:r>
            <a:br>
              <a:rPr lang="tr-TR" b="1" dirty="0"/>
            </a:br>
            <a:r>
              <a:rPr lang="en-US" b="1" dirty="0"/>
              <a:t>C Program</a:t>
            </a:r>
          </a:p>
        </p:txBody>
      </p:sp>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5896" y="1412776"/>
            <a:ext cx="8312208" cy="49977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ransition>
    <p:checke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09BC20E-2370-4665-BB91-C96B5B8A4F55}"/>
              </a:ext>
            </a:extLst>
          </p:cNvPr>
          <p:cNvSpPr>
            <a:spLocks noGrp="1"/>
          </p:cNvSpPr>
          <p:nvPr>
            <p:ph type="title"/>
          </p:nvPr>
        </p:nvSpPr>
        <p:spPr>
          <a:xfrm>
            <a:off x="0" y="188640"/>
            <a:ext cx="9144000" cy="1512168"/>
          </a:xfrm>
        </p:spPr>
        <p:txBody>
          <a:bodyPr/>
          <a:lstStyle/>
          <a:p>
            <a:r>
              <a:rPr lang="tr-TR" sz="2400" b="1" dirty="0"/>
              <a:t>IDE Nedir? </a:t>
            </a:r>
            <a:br>
              <a:rPr lang="tr-TR" sz="2400" b="1" dirty="0"/>
            </a:br>
            <a:r>
              <a:rPr lang="tr-TR" sz="2400" b="1" dirty="0"/>
              <a:t>(</a:t>
            </a:r>
            <a:r>
              <a:rPr lang="tr-TR" sz="2400" b="1" dirty="0" err="1"/>
              <a:t>Integrated</a:t>
            </a:r>
            <a:r>
              <a:rPr lang="tr-TR" sz="2400" b="1" dirty="0"/>
              <a:t> Development Environment </a:t>
            </a:r>
            <a:br>
              <a:rPr lang="tr-TR" sz="2400" b="1" dirty="0"/>
            </a:br>
            <a:r>
              <a:rPr lang="tr-TR" sz="2400" b="1" dirty="0"/>
              <a:t>– Tümleşik Geliştirme Ortamı)</a:t>
            </a:r>
            <a:br>
              <a:rPr lang="tr-TR" sz="2400" b="1" dirty="0"/>
            </a:br>
            <a:endParaRPr lang="tr-TR" sz="2400" dirty="0"/>
          </a:p>
        </p:txBody>
      </p:sp>
      <p:sp>
        <p:nvSpPr>
          <p:cNvPr id="4" name="Dikdörtgen 3">
            <a:extLst>
              <a:ext uri="{FF2B5EF4-FFF2-40B4-BE49-F238E27FC236}">
                <a16:creationId xmlns:a16="http://schemas.microsoft.com/office/drawing/2014/main" id="{C862AFE1-FBA9-4D67-9927-1DE879222687}"/>
              </a:ext>
            </a:extLst>
          </p:cNvPr>
          <p:cNvSpPr/>
          <p:nvPr/>
        </p:nvSpPr>
        <p:spPr>
          <a:xfrm>
            <a:off x="443727" y="3258846"/>
            <a:ext cx="4536504" cy="707886"/>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r>
              <a:rPr lang="tr-TR" sz="2000" dirty="0">
                <a:solidFill>
                  <a:srgbClr val="505050"/>
                </a:solidFill>
                <a:latin typeface="Arial" panose="020B0604020202020204" pitchFamily="34" charset="0"/>
              </a:rPr>
              <a:t>Visual </a:t>
            </a:r>
            <a:r>
              <a:rPr lang="tr-TR" sz="2000" dirty="0" err="1">
                <a:solidFill>
                  <a:srgbClr val="505050"/>
                </a:solidFill>
                <a:latin typeface="Arial" panose="020B0604020202020204" pitchFamily="34" charset="0"/>
              </a:rPr>
              <a:t>Studio</a:t>
            </a:r>
            <a:r>
              <a:rPr lang="tr-TR" sz="2000" dirty="0">
                <a:solidFill>
                  <a:srgbClr val="505050"/>
                </a:solidFill>
                <a:latin typeface="Arial" panose="020B0604020202020204" pitchFamily="34" charset="0"/>
              </a:rPr>
              <a:t> , </a:t>
            </a:r>
            <a:r>
              <a:rPr lang="en-US" sz="2000" dirty="0">
                <a:solidFill>
                  <a:srgbClr val="505050"/>
                </a:solidFill>
                <a:latin typeface="Arial" panose="020B0604020202020204" pitchFamily="34" charset="0"/>
              </a:rPr>
              <a:t>Dev-C++, </a:t>
            </a:r>
            <a:r>
              <a:rPr lang="en-US" sz="2000" dirty="0" err="1">
                <a:solidFill>
                  <a:srgbClr val="505050"/>
                </a:solidFill>
                <a:latin typeface="Arial" panose="020B0604020202020204" pitchFamily="34" charset="0"/>
              </a:rPr>
              <a:t>Code:Blocks</a:t>
            </a:r>
            <a:r>
              <a:rPr lang="en-US" sz="2000" dirty="0">
                <a:solidFill>
                  <a:srgbClr val="505050"/>
                </a:solidFill>
                <a:latin typeface="Arial" panose="020B0604020202020204" pitchFamily="34" charset="0"/>
              </a:rPr>
              <a:t>, Eclipse </a:t>
            </a:r>
            <a:r>
              <a:rPr lang="en-US" sz="2000" dirty="0" err="1">
                <a:solidFill>
                  <a:srgbClr val="505050"/>
                </a:solidFill>
                <a:latin typeface="Arial" panose="020B0604020202020204" pitchFamily="34" charset="0"/>
              </a:rPr>
              <a:t>ve</a:t>
            </a:r>
            <a:r>
              <a:rPr lang="en-US" sz="2000" dirty="0">
                <a:solidFill>
                  <a:srgbClr val="505050"/>
                </a:solidFill>
                <a:latin typeface="Arial" panose="020B0604020202020204" pitchFamily="34" charset="0"/>
              </a:rPr>
              <a:t> </a:t>
            </a:r>
            <a:r>
              <a:rPr lang="en-US" sz="2000" dirty="0" err="1">
                <a:solidFill>
                  <a:srgbClr val="505050"/>
                </a:solidFill>
                <a:latin typeface="Arial" panose="020B0604020202020204" pitchFamily="34" charset="0"/>
              </a:rPr>
              <a:t>Netbeans</a:t>
            </a:r>
            <a:r>
              <a:rPr lang="en-US" sz="2000" dirty="0">
                <a:solidFill>
                  <a:srgbClr val="505050"/>
                </a:solidFill>
                <a:latin typeface="Arial" panose="020B0604020202020204" pitchFamily="34" charset="0"/>
              </a:rPr>
              <a:t> </a:t>
            </a:r>
            <a:r>
              <a:rPr lang="en-US" sz="2000" dirty="0" err="1">
                <a:solidFill>
                  <a:srgbClr val="505050"/>
                </a:solidFill>
                <a:latin typeface="Arial" panose="020B0604020202020204" pitchFamily="34" charset="0"/>
              </a:rPr>
              <a:t>gibi</a:t>
            </a:r>
            <a:r>
              <a:rPr lang="en-US" sz="2000" dirty="0">
                <a:solidFill>
                  <a:srgbClr val="505050"/>
                </a:solidFill>
                <a:latin typeface="Arial" panose="020B0604020202020204" pitchFamily="34" charset="0"/>
              </a:rPr>
              <a:t> </a:t>
            </a:r>
            <a:r>
              <a:rPr lang="en-US" sz="2000" dirty="0" err="1">
                <a:solidFill>
                  <a:srgbClr val="505050"/>
                </a:solidFill>
                <a:latin typeface="Arial" panose="020B0604020202020204" pitchFamily="34" charset="0"/>
              </a:rPr>
              <a:t>IDE’ler</a:t>
            </a:r>
            <a:r>
              <a:rPr lang="tr-TR" sz="2000" dirty="0">
                <a:solidFill>
                  <a:srgbClr val="505050"/>
                </a:solidFill>
                <a:latin typeface="Arial" panose="020B0604020202020204" pitchFamily="34" charset="0"/>
              </a:rPr>
              <a:t> …</a:t>
            </a:r>
            <a:r>
              <a:rPr lang="en-US" sz="2000" dirty="0">
                <a:solidFill>
                  <a:srgbClr val="505050"/>
                </a:solidFill>
                <a:latin typeface="Arial" panose="020B0604020202020204" pitchFamily="34" charset="0"/>
              </a:rPr>
              <a:t> </a:t>
            </a:r>
            <a:endParaRPr lang="tr-TR" sz="2000" dirty="0"/>
          </a:p>
        </p:txBody>
      </p:sp>
      <p:sp>
        <p:nvSpPr>
          <p:cNvPr id="5" name="Dikdörtgen 4">
            <a:extLst>
              <a:ext uri="{FF2B5EF4-FFF2-40B4-BE49-F238E27FC236}">
                <a16:creationId xmlns:a16="http://schemas.microsoft.com/office/drawing/2014/main" id="{F386CB10-D347-4BEE-AF91-CBA06A3ED958}"/>
              </a:ext>
            </a:extLst>
          </p:cNvPr>
          <p:cNvSpPr/>
          <p:nvPr/>
        </p:nvSpPr>
        <p:spPr>
          <a:xfrm>
            <a:off x="539552" y="1747175"/>
            <a:ext cx="8064896" cy="1292662"/>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a:spAutoFit/>
          </a:bodyPr>
          <a:lstStyle/>
          <a:p>
            <a:r>
              <a:rPr lang="tr-TR" sz="2400" b="1" dirty="0">
                <a:solidFill>
                  <a:schemeClr val="bg1"/>
                </a:solidFill>
                <a:effectLst>
                  <a:outerShdw blurRad="38100" dist="38100" dir="2700000" algn="tl">
                    <a:srgbClr val="000000">
                      <a:alpha val="43137"/>
                    </a:srgbClr>
                  </a:outerShdw>
                </a:effectLst>
                <a:latin typeface="Arial" panose="020B0604020202020204" pitchFamily="34" charset="0"/>
              </a:rPr>
              <a:t>IDE </a:t>
            </a:r>
            <a:r>
              <a:rPr lang="tr-TR" dirty="0">
                <a:solidFill>
                  <a:schemeClr val="bg1"/>
                </a:solidFill>
                <a:latin typeface="Arial" panose="020B0604020202020204" pitchFamily="34" charset="0"/>
              </a:rPr>
              <a:t>bilgisayar programcılarının hızlı ve rahat bir şekilde program geliştirebilmesini amaçlayan, geliştirme sürecini organize edebilen birçok araç ile birlikte geliştirme sürecinin verimli kullanılmasına katkıda bulunan araçların tamamını içerisinde barındıran bir yazılım türüdür.</a:t>
            </a:r>
            <a:endParaRPr lang="tr-TR" dirty="0">
              <a:solidFill>
                <a:schemeClr val="bg1"/>
              </a:solidFill>
            </a:endParaRPr>
          </a:p>
        </p:txBody>
      </p:sp>
      <p:pic>
        <p:nvPicPr>
          <p:cNvPr id="1026" name="Picture 2" descr="Yazılımcılar Dünyası: IDE Nedir? (Integrated Development Environment –  Tümleşik Geliştirme Ortamı)">
            <a:extLst>
              <a:ext uri="{FF2B5EF4-FFF2-40B4-BE49-F238E27FC236}">
                <a16:creationId xmlns:a16="http://schemas.microsoft.com/office/drawing/2014/main" id="{2A44EFE4-DABB-40D0-BA2C-E62F3A1CF9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90096" y="4365105"/>
            <a:ext cx="3702383" cy="1944216"/>
          </a:xfrm>
          <a:prstGeom prst="rect">
            <a:avLst/>
          </a:prstGeom>
        </p:spPr>
        <p:style>
          <a:lnRef idx="0">
            <a:schemeClr val="accent3"/>
          </a:lnRef>
          <a:fillRef idx="3">
            <a:schemeClr val="accent3"/>
          </a:fillRef>
          <a:effectRef idx="3">
            <a:schemeClr val="accent3"/>
          </a:effectRef>
          <a:fontRef idx="minor">
            <a:schemeClr val="lt1"/>
          </a:fontRef>
        </p:style>
      </p:pic>
      <p:sp>
        <p:nvSpPr>
          <p:cNvPr id="6" name="Dikdörtgen 5">
            <a:extLst>
              <a:ext uri="{FF2B5EF4-FFF2-40B4-BE49-F238E27FC236}">
                <a16:creationId xmlns:a16="http://schemas.microsoft.com/office/drawing/2014/main" id="{D1BA54C3-8CC3-4EFC-8135-4BB965838FDE}"/>
              </a:ext>
            </a:extLst>
          </p:cNvPr>
          <p:cNvSpPr/>
          <p:nvPr/>
        </p:nvSpPr>
        <p:spPr>
          <a:xfrm>
            <a:off x="416546" y="4185741"/>
            <a:ext cx="4572000" cy="2246769"/>
          </a:xfrm>
          <a:prstGeom prst="rect">
            <a:avLst/>
          </a:prstGeom>
        </p:spPr>
        <p:style>
          <a:lnRef idx="2">
            <a:schemeClr val="dk1"/>
          </a:lnRef>
          <a:fillRef idx="1">
            <a:schemeClr val="lt1"/>
          </a:fillRef>
          <a:effectRef idx="0">
            <a:schemeClr val="dk1"/>
          </a:effectRef>
          <a:fontRef idx="minor">
            <a:schemeClr val="dk1"/>
          </a:fontRef>
        </p:style>
        <p:txBody>
          <a:bodyPr>
            <a:spAutoFit/>
          </a:bodyPr>
          <a:lstStyle/>
          <a:p>
            <a:pPr marL="285750" indent="-285750" algn="just">
              <a:buFont typeface="Arial" panose="020B0604020202020204" pitchFamily="34" charset="0"/>
              <a:buChar char="•"/>
            </a:pPr>
            <a:r>
              <a:rPr lang="tr-TR" sz="1400" dirty="0">
                <a:solidFill>
                  <a:srgbClr val="1A222A"/>
                </a:solidFill>
                <a:latin typeface="Arial" panose="020B0604020202020204" pitchFamily="34" charset="0"/>
              </a:rPr>
              <a:t>Programlama diline göre sözdizimi renklendirmesi yapabilen kod yazım editörü.</a:t>
            </a:r>
          </a:p>
          <a:p>
            <a:pPr marL="285750" indent="-285750" algn="just">
              <a:buFont typeface="Arial" panose="020B0604020202020204" pitchFamily="34" charset="0"/>
              <a:buChar char="•"/>
            </a:pPr>
            <a:r>
              <a:rPr lang="tr-TR" sz="1400" dirty="0">
                <a:solidFill>
                  <a:srgbClr val="1A222A"/>
                </a:solidFill>
                <a:latin typeface="Arial" panose="020B0604020202020204" pitchFamily="34" charset="0"/>
              </a:rPr>
              <a:t>Kod dosyalarının hiyerarşik olarak görülebilmesi amacıyla hazırlanmış gerçek zamanlı bir dizelge.</a:t>
            </a:r>
          </a:p>
          <a:p>
            <a:pPr marL="285750" indent="-285750" algn="just">
              <a:buFont typeface="Arial" panose="020B0604020202020204" pitchFamily="34" charset="0"/>
              <a:buChar char="•"/>
            </a:pPr>
            <a:r>
              <a:rPr lang="tr-TR" sz="1400" dirty="0">
                <a:solidFill>
                  <a:srgbClr val="1A222A"/>
                </a:solidFill>
                <a:latin typeface="Arial" panose="020B0604020202020204" pitchFamily="34" charset="0"/>
              </a:rPr>
              <a:t>Tümleşik bir derleyici, yorumlayıcı ve hata ayıklayıcı.</a:t>
            </a:r>
          </a:p>
          <a:p>
            <a:pPr marL="285750" indent="-285750" algn="just">
              <a:buFont typeface="Arial" panose="020B0604020202020204" pitchFamily="34" charset="0"/>
              <a:buChar char="•"/>
            </a:pPr>
            <a:r>
              <a:rPr lang="tr-TR" sz="1400" dirty="0">
                <a:solidFill>
                  <a:srgbClr val="1A222A"/>
                </a:solidFill>
                <a:latin typeface="Arial" panose="020B0604020202020204" pitchFamily="34" charset="0"/>
              </a:rPr>
              <a:t>Yazılımın derlenmesi, bağlanması, çalışmaya tümüyle hazır hale gelmesi ve daha birçok ek işi otomatik olarak yapabilmek amacıyla küçük inşa araçları.</a:t>
            </a:r>
            <a:endParaRPr lang="tr-TR" sz="1400" b="0" i="0" dirty="0">
              <a:solidFill>
                <a:srgbClr val="1A222A"/>
              </a:solidFill>
              <a:effectLst/>
              <a:latin typeface="Arial" panose="020B0604020202020204" pitchFamily="34" charset="0"/>
            </a:endParaRPr>
          </a:p>
        </p:txBody>
      </p:sp>
    </p:spTree>
    <p:extLst>
      <p:ext uri="{BB962C8B-B14F-4D97-AF65-F5344CB8AC3E}">
        <p14:creationId xmlns:p14="http://schemas.microsoft.com/office/powerpoint/2010/main" val="14190114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BFC463C-6855-4507-B81B-59B56C64A8EC}"/>
              </a:ext>
            </a:extLst>
          </p:cNvPr>
          <p:cNvSpPr>
            <a:spLocks noGrp="1"/>
          </p:cNvSpPr>
          <p:nvPr>
            <p:ph type="title"/>
          </p:nvPr>
        </p:nvSpPr>
        <p:spPr>
          <a:xfrm>
            <a:off x="2123728" y="440738"/>
            <a:ext cx="5472608" cy="914400"/>
          </a:xfrm>
        </p:spPr>
        <p:style>
          <a:lnRef idx="1">
            <a:schemeClr val="dk1"/>
          </a:lnRef>
          <a:fillRef idx="3">
            <a:schemeClr val="dk1"/>
          </a:fillRef>
          <a:effectRef idx="2">
            <a:schemeClr val="dk1"/>
          </a:effectRef>
          <a:fontRef idx="minor">
            <a:schemeClr val="lt1"/>
          </a:fontRef>
        </p:style>
        <p:txBody>
          <a:bodyPr/>
          <a:lstStyle/>
          <a:p>
            <a:r>
              <a:rPr lang="tr-TR" sz="2800" dirty="0"/>
              <a:t>Visual </a:t>
            </a:r>
            <a:r>
              <a:rPr lang="tr-TR" sz="2800" dirty="0" err="1"/>
              <a:t>Studio</a:t>
            </a:r>
            <a:r>
              <a:rPr lang="tr-TR" sz="2800" dirty="0"/>
              <a:t> 2019</a:t>
            </a:r>
            <a:br>
              <a:rPr lang="tr-TR" sz="2800" dirty="0"/>
            </a:br>
            <a:r>
              <a:rPr lang="tr-TR" sz="2800" dirty="0"/>
              <a:t> Project </a:t>
            </a:r>
            <a:r>
              <a:rPr lang="tr-TR" sz="3200" dirty="0"/>
              <a:t>Oluşturma</a:t>
            </a:r>
            <a:endParaRPr lang="tr-TR" sz="2800" dirty="0"/>
          </a:p>
        </p:txBody>
      </p:sp>
      <p:pic>
        <p:nvPicPr>
          <p:cNvPr id="4" name="Resim 3">
            <a:extLst>
              <a:ext uri="{FF2B5EF4-FFF2-40B4-BE49-F238E27FC236}">
                <a16:creationId xmlns:a16="http://schemas.microsoft.com/office/drawing/2014/main" id="{31CF6001-CD8E-414C-90C2-9FA35A89C91D}"/>
              </a:ext>
            </a:extLst>
          </p:cNvPr>
          <p:cNvPicPr>
            <a:picLocks noChangeAspect="1"/>
          </p:cNvPicPr>
          <p:nvPr/>
        </p:nvPicPr>
        <p:blipFill>
          <a:blip r:embed="rId2"/>
          <a:stretch>
            <a:fillRect/>
          </a:stretch>
        </p:blipFill>
        <p:spPr>
          <a:xfrm>
            <a:off x="909937" y="1978058"/>
            <a:ext cx="7176073" cy="3971222"/>
          </a:xfrm>
          <a:prstGeom prst="rect">
            <a:avLst/>
          </a:prstGeom>
        </p:spPr>
      </p:pic>
      <p:sp>
        <p:nvSpPr>
          <p:cNvPr id="5" name="Dikdörtgen 4">
            <a:extLst>
              <a:ext uri="{FF2B5EF4-FFF2-40B4-BE49-F238E27FC236}">
                <a16:creationId xmlns:a16="http://schemas.microsoft.com/office/drawing/2014/main" id="{8D329411-D4C0-4E4E-9F4C-85D6F9ADA697}"/>
              </a:ext>
            </a:extLst>
          </p:cNvPr>
          <p:cNvSpPr/>
          <p:nvPr/>
        </p:nvSpPr>
        <p:spPr bwMode="auto">
          <a:xfrm>
            <a:off x="5220072" y="4869160"/>
            <a:ext cx="2855593" cy="864096"/>
          </a:xfrm>
          <a:prstGeom prst="rect">
            <a:avLst/>
          </a:prstGeom>
          <a:noFill/>
          <a:ln w="38100">
            <a:solidFill>
              <a:srgbClr val="FF0000"/>
            </a:solidFill>
            <a:headEnd type="none" w="sm" len="sm"/>
            <a:tailEnd type="none" w="sm" len="sm"/>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tr-TR" sz="1800" b="0" i="0" u="none" strike="noStrike" cap="none" normalizeH="0" baseline="0">
              <a:ln>
                <a:noFill/>
              </a:ln>
              <a:solidFill>
                <a:schemeClr val="tx1"/>
              </a:solidFill>
              <a:effectLst/>
              <a:latin typeface="Arial" charset="0"/>
              <a:cs typeface="Times New Roman" pitchFamily="18" charset="0"/>
            </a:endParaRPr>
          </a:p>
        </p:txBody>
      </p:sp>
      <p:sp>
        <p:nvSpPr>
          <p:cNvPr id="6" name="Metin kutusu 5">
            <a:extLst>
              <a:ext uri="{FF2B5EF4-FFF2-40B4-BE49-F238E27FC236}">
                <a16:creationId xmlns:a16="http://schemas.microsoft.com/office/drawing/2014/main" id="{9A44FA9E-510C-46C4-A661-CC4E337811C3}"/>
              </a:ext>
            </a:extLst>
          </p:cNvPr>
          <p:cNvSpPr txBox="1"/>
          <p:nvPr/>
        </p:nvSpPr>
        <p:spPr>
          <a:xfrm>
            <a:off x="5826370" y="6165304"/>
            <a:ext cx="2219884" cy="369332"/>
          </a:xfrm>
          <a:prstGeom prst="rect">
            <a:avLst/>
          </a:prstGeom>
          <a:noFill/>
        </p:spPr>
        <p:txBody>
          <a:bodyPr wrap="square" rtlCol="0">
            <a:spAutoFit/>
          </a:bodyPr>
          <a:lstStyle/>
          <a:p>
            <a:r>
              <a:rPr lang="tr-TR" dirty="0"/>
              <a:t>Yeni proje oluştur…</a:t>
            </a:r>
          </a:p>
        </p:txBody>
      </p:sp>
      <p:cxnSp>
        <p:nvCxnSpPr>
          <p:cNvPr id="12" name="Düz Ok Bağlayıcısı 11">
            <a:extLst>
              <a:ext uri="{FF2B5EF4-FFF2-40B4-BE49-F238E27FC236}">
                <a16:creationId xmlns:a16="http://schemas.microsoft.com/office/drawing/2014/main" id="{62BFA82A-8120-433D-8369-B8B855DF1DF8}"/>
              </a:ext>
            </a:extLst>
          </p:cNvPr>
          <p:cNvCxnSpPr>
            <a:endCxn id="6" idx="1"/>
          </p:cNvCxnSpPr>
          <p:nvPr/>
        </p:nvCxnSpPr>
        <p:spPr bwMode="auto">
          <a:xfrm>
            <a:off x="5292080" y="5733256"/>
            <a:ext cx="534290" cy="616714"/>
          </a:xfrm>
          <a:prstGeom prst="straightConnector1">
            <a:avLst/>
          </a:prstGeom>
          <a:ln w="38100">
            <a:solidFill>
              <a:srgbClr val="FF0000"/>
            </a:solidFill>
            <a:headEnd type="none" w="sm" len="sm"/>
            <a:tailEnd type="triangle"/>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1283049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BFC463C-6855-4507-B81B-59B56C64A8EC}"/>
              </a:ext>
            </a:extLst>
          </p:cNvPr>
          <p:cNvSpPr>
            <a:spLocks noGrp="1"/>
          </p:cNvSpPr>
          <p:nvPr>
            <p:ph type="title"/>
          </p:nvPr>
        </p:nvSpPr>
        <p:spPr>
          <a:xfrm>
            <a:off x="2123728" y="440738"/>
            <a:ext cx="5472608" cy="914400"/>
          </a:xfrm>
        </p:spPr>
        <p:style>
          <a:lnRef idx="1">
            <a:schemeClr val="dk1"/>
          </a:lnRef>
          <a:fillRef idx="3">
            <a:schemeClr val="dk1"/>
          </a:fillRef>
          <a:effectRef idx="2">
            <a:schemeClr val="dk1"/>
          </a:effectRef>
          <a:fontRef idx="minor">
            <a:schemeClr val="lt1"/>
          </a:fontRef>
        </p:style>
        <p:txBody>
          <a:bodyPr/>
          <a:lstStyle/>
          <a:p>
            <a:r>
              <a:rPr lang="tr-TR" sz="2800" dirty="0"/>
              <a:t>Visual </a:t>
            </a:r>
            <a:r>
              <a:rPr lang="tr-TR" sz="2800" dirty="0" err="1"/>
              <a:t>Studio</a:t>
            </a:r>
            <a:r>
              <a:rPr lang="tr-TR" sz="2800" dirty="0"/>
              <a:t> 2019</a:t>
            </a:r>
            <a:br>
              <a:rPr lang="tr-TR" sz="2800" dirty="0"/>
            </a:br>
            <a:r>
              <a:rPr lang="tr-TR" sz="2800" dirty="0"/>
              <a:t> Project </a:t>
            </a:r>
            <a:r>
              <a:rPr lang="tr-TR" sz="3200" dirty="0"/>
              <a:t>Oluşturma</a:t>
            </a:r>
            <a:endParaRPr lang="tr-TR" sz="2800" dirty="0"/>
          </a:p>
        </p:txBody>
      </p:sp>
      <p:pic>
        <p:nvPicPr>
          <p:cNvPr id="3" name="Resim 2">
            <a:extLst>
              <a:ext uri="{FF2B5EF4-FFF2-40B4-BE49-F238E27FC236}">
                <a16:creationId xmlns:a16="http://schemas.microsoft.com/office/drawing/2014/main" id="{E1F616FA-1584-4308-A841-56B46EFFCC76}"/>
              </a:ext>
            </a:extLst>
          </p:cNvPr>
          <p:cNvPicPr>
            <a:picLocks noChangeAspect="1"/>
          </p:cNvPicPr>
          <p:nvPr/>
        </p:nvPicPr>
        <p:blipFill>
          <a:blip r:embed="rId2"/>
          <a:stretch>
            <a:fillRect/>
          </a:stretch>
        </p:blipFill>
        <p:spPr>
          <a:xfrm>
            <a:off x="683568" y="1484784"/>
            <a:ext cx="7464589" cy="4645580"/>
          </a:xfrm>
          <a:prstGeom prst="rect">
            <a:avLst/>
          </a:prstGeom>
        </p:spPr>
      </p:pic>
      <p:sp>
        <p:nvSpPr>
          <p:cNvPr id="5" name="Dikdörtgen 4">
            <a:extLst>
              <a:ext uri="{FF2B5EF4-FFF2-40B4-BE49-F238E27FC236}">
                <a16:creationId xmlns:a16="http://schemas.microsoft.com/office/drawing/2014/main" id="{8D329411-D4C0-4E4E-9F4C-85D6F9ADA697}"/>
              </a:ext>
            </a:extLst>
          </p:cNvPr>
          <p:cNvSpPr/>
          <p:nvPr/>
        </p:nvSpPr>
        <p:spPr bwMode="auto">
          <a:xfrm>
            <a:off x="3779912" y="2420888"/>
            <a:ext cx="3960440" cy="616714"/>
          </a:xfrm>
          <a:prstGeom prst="rect">
            <a:avLst/>
          </a:prstGeom>
          <a:noFill/>
          <a:ln w="38100">
            <a:solidFill>
              <a:srgbClr val="FF0000"/>
            </a:solidFill>
            <a:headEnd type="none" w="sm" len="sm"/>
            <a:tailEnd type="none" w="sm" len="sm"/>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tr-TR" sz="1800" b="0" i="0" u="none" strike="noStrike" cap="none" normalizeH="0" baseline="0">
              <a:ln>
                <a:noFill/>
              </a:ln>
              <a:solidFill>
                <a:schemeClr val="tx1"/>
              </a:solidFill>
              <a:effectLst/>
              <a:latin typeface="Arial" charset="0"/>
              <a:cs typeface="Times New Roman" pitchFamily="18" charset="0"/>
            </a:endParaRPr>
          </a:p>
        </p:txBody>
      </p:sp>
      <p:sp>
        <p:nvSpPr>
          <p:cNvPr id="9" name="Dikdörtgen 8">
            <a:extLst>
              <a:ext uri="{FF2B5EF4-FFF2-40B4-BE49-F238E27FC236}">
                <a16:creationId xmlns:a16="http://schemas.microsoft.com/office/drawing/2014/main" id="{A445CA1C-A374-48DE-917C-A2901AADD0CA}"/>
              </a:ext>
            </a:extLst>
          </p:cNvPr>
          <p:cNvSpPr/>
          <p:nvPr/>
        </p:nvSpPr>
        <p:spPr bwMode="auto">
          <a:xfrm>
            <a:off x="3779913" y="1844823"/>
            <a:ext cx="3960440" cy="511241"/>
          </a:xfrm>
          <a:prstGeom prst="rect">
            <a:avLst/>
          </a:prstGeom>
          <a:noFill/>
          <a:ln w="38100">
            <a:solidFill>
              <a:srgbClr val="FF0000"/>
            </a:solidFill>
            <a:headEnd type="none" w="sm" len="sm"/>
            <a:tailEnd type="none" w="sm" len="sm"/>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tr-TR" sz="1800" b="0" i="0" u="none" strike="noStrike" cap="none" normalizeH="0" baseline="0">
              <a:ln>
                <a:noFill/>
              </a:ln>
              <a:solidFill>
                <a:schemeClr val="tx1"/>
              </a:solidFill>
              <a:effectLst/>
              <a:latin typeface="Arial" charset="0"/>
              <a:cs typeface="Times New Roman" pitchFamily="18" charset="0"/>
            </a:endParaRPr>
          </a:p>
        </p:txBody>
      </p:sp>
      <p:sp>
        <p:nvSpPr>
          <p:cNvPr id="8" name="Metin kutusu 7">
            <a:extLst>
              <a:ext uri="{FF2B5EF4-FFF2-40B4-BE49-F238E27FC236}">
                <a16:creationId xmlns:a16="http://schemas.microsoft.com/office/drawing/2014/main" id="{FA2375BA-8861-49DB-8E27-AAD7BF824C8B}"/>
              </a:ext>
            </a:extLst>
          </p:cNvPr>
          <p:cNvSpPr txBox="1"/>
          <p:nvPr/>
        </p:nvSpPr>
        <p:spPr>
          <a:xfrm>
            <a:off x="3347864" y="1915777"/>
            <a:ext cx="389850" cy="369332"/>
          </a:xfrm>
          <a:prstGeom prst="rect">
            <a:avLst/>
          </a:prstGeom>
          <a:noFill/>
        </p:spPr>
        <p:txBody>
          <a:bodyPr wrap="none" rtlCol="0">
            <a:spAutoFit/>
          </a:bodyPr>
          <a:lstStyle/>
          <a:p>
            <a:r>
              <a:rPr lang="tr-TR" b="1" dirty="0">
                <a:solidFill>
                  <a:srgbClr val="FF0000"/>
                </a:solidFill>
                <a:effectLst>
                  <a:outerShdw blurRad="38100" dist="38100" dir="2700000" algn="tl">
                    <a:srgbClr val="000000">
                      <a:alpha val="43137"/>
                    </a:srgbClr>
                  </a:outerShdw>
                </a:effectLst>
              </a:rPr>
              <a:t>1-</a:t>
            </a:r>
          </a:p>
        </p:txBody>
      </p:sp>
      <p:sp>
        <p:nvSpPr>
          <p:cNvPr id="11" name="Metin kutusu 10">
            <a:extLst>
              <a:ext uri="{FF2B5EF4-FFF2-40B4-BE49-F238E27FC236}">
                <a16:creationId xmlns:a16="http://schemas.microsoft.com/office/drawing/2014/main" id="{5A133952-6E41-49E8-83C4-AA631142425D}"/>
              </a:ext>
            </a:extLst>
          </p:cNvPr>
          <p:cNvSpPr txBox="1"/>
          <p:nvPr/>
        </p:nvSpPr>
        <p:spPr>
          <a:xfrm>
            <a:off x="3372107" y="2492896"/>
            <a:ext cx="389850" cy="369332"/>
          </a:xfrm>
          <a:prstGeom prst="rect">
            <a:avLst/>
          </a:prstGeom>
          <a:noFill/>
        </p:spPr>
        <p:txBody>
          <a:bodyPr wrap="none" rtlCol="0">
            <a:spAutoFit/>
          </a:bodyPr>
          <a:lstStyle/>
          <a:p>
            <a:r>
              <a:rPr lang="tr-TR" b="1" dirty="0">
                <a:solidFill>
                  <a:srgbClr val="FF0000"/>
                </a:solidFill>
                <a:effectLst>
                  <a:outerShdw blurRad="38100" dist="38100" dir="2700000" algn="tl">
                    <a:srgbClr val="000000">
                      <a:alpha val="43137"/>
                    </a:srgbClr>
                  </a:outerShdw>
                </a:effectLst>
              </a:rPr>
              <a:t>2-</a:t>
            </a:r>
          </a:p>
        </p:txBody>
      </p:sp>
      <p:sp>
        <p:nvSpPr>
          <p:cNvPr id="13" name="Dikdörtgen 12">
            <a:extLst>
              <a:ext uri="{FF2B5EF4-FFF2-40B4-BE49-F238E27FC236}">
                <a16:creationId xmlns:a16="http://schemas.microsoft.com/office/drawing/2014/main" id="{7AC70C22-F698-437F-9411-5B24930CA6F3}"/>
              </a:ext>
            </a:extLst>
          </p:cNvPr>
          <p:cNvSpPr/>
          <p:nvPr/>
        </p:nvSpPr>
        <p:spPr bwMode="auto">
          <a:xfrm>
            <a:off x="7164288" y="5733255"/>
            <a:ext cx="792088" cy="397109"/>
          </a:xfrm>
          <a:prstGeom prst="rect">
            <a:avLst/>
          </a:prstGeom>
          <a:noFill/>
          <a:ln w="38100">
            <a:solidFill>
              <a:srgbClr val="FF0000"/>
            </a:solidFill>
            <a:headEnd type="none" w="sm" len="sm"/>
            <a:tailEnd type="none" w="sm" len="sm"/>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tr-TR" sz="1800" b="0" i="0" u="none" strike="noStrike" cap="none" normalizeH="0" baseline="0">
              <a:ln>
                <a:noFill/>
              </a:ln>
              <a:solidFill>
                <a:schemeClr val="tx1"/>
              </a:solidFill>
              <a:effectLst/>
              <a:latin typeface="Arial" charset="0"/>
              <a:cs typeface="Times New Roman" pitchFamily="18" charset="0"/>
            </a:endParaRPr>
          </a:p>
        </p:txBody>
      </p:sp>
      <p:sp>
        <p:nvSpPr>
          <p:cNvPr id="14" name="Metin kutusu 13">
            <a:extLst>
              <a:ext uri="{FF2B5EF4-FFF2-40B4-BE49-F238E27FC236}">
                <a16:creationId xmlns:a16="http://schemas.microsoft.com/office/drawing/2014/main" id="{420F0ECC-4D55-4A98-88F4-8E87B439D16B}"/>
              </a:ext>
            </a:extLst>
          </p:cNvPr>
          <p:cNvSpPr txBox="1"/>
          <p:nvPr/>
        </p:nvSpPr>
        <p:spPr>
          <a:xfrm>
            <a:off x="7350502" y="5299100"/>
            <a:ext cx="389850" cy="369332"/>
          </a:xfrm>
          <a:prstGeom prst="rect">
            <a:avLst/>
          </a:prstGeom>
          <a:noFill/>
        </p:spPr>
        <p:txBody>
          <a:bodyPr wrap="none" rtlCol="0">
            <a:spAutoFit/>
          </a:bodyPr>
          <a:lstStyle/>
          <a:p>
            <a:r>
              <a:rPr lang="tr-TR" b="1" dirty="0">
                <a:solidFill>
                  <a:srgbClr val="FF0000"/>
                </a:solidFill>
                <a:effectLst>
                  <a:outerShdw blurRad="38100" dist="38100" dir="2700000" algn="tl">
                    <a:srgbClr val="000000">
                      <a:alpha val="43137"/>
                    </a:srgbClr>
                  </a:outerShdw>
                </a:effectLst>
              </a:rPr>
              <a:t>3-</a:t>
            </a:r>
          </a:p>
        </p:txBody>
      </p:sp>
    </p:spTree>
    <p:extLst>
      <p:ext uri="{BB962C8B-B14F-4D97-AF65-F5344CB8AC3E}">
        <p14:creationId xmlns:p14="http://schemas.microsoft.com/office/powerpoint/2010/main" val="29102236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Resim 3">
            <a:extLst>
              <a:ext uri="{FF2B5EF4-FFF2-40B4-BE49-F238E27FC236}">
                <a16:creationId xmlns:a16="http://schemas.microsoft.com/office/drawing/2014/main" id="{BD8269A8-F12A-4834-A33A-6B4E22AF6F8E}"/>
              </a:ext>
            </a:extLst>
          </p:cNvPr>
          <p:cNvPicPr>
            <a:picLocks noChangeAspect="1"/>
          </p:cNvPicPr>
          <p:nvPr/>
        </p:nvPicPr>
        <p:blipFill>
          <a:blip r:embed="rId2"/>
          <a:stretch>
            <a:fillRect/>
          </a:stretch>
        </p:blipFill>
        <p:spPr>
          <a:xfrm>
            <a:off x="521804" y="1628800"/>
            <a:ext cx="7452320" cy="4911133"/>
          </a:xfrm>
          <a:prstGeom prst="rect">
            <a:avLst/>
          </a:prstGeom>
        </p:spPr>
      </p:pic>
      <p:sp>
        <p:nvSpPr>
          <p:cNvPr id="2" name="Başlık 1">
            <a:extLst>
              <a:ext uri="{FF2B5EF4-FFF2-40B4-BE49-F238E27FC236}">
                <a16:creationId xmlns:a16="http://schemas.microsoft.com/office/drawing/2014/main" id="{9BFC463C-6855-4507-B81B-59B56C64A8EC}"/>
              </a:ext>
            </a:extLst>
          </p:cNvPr>
          <p:cNvSpPr>
            <a:spLocks noGrp="1"/>
          </p:cNvSpPr>
          <p:nvPr>
            <p:ph type="title"/>
          </p:nvPr>
        </p:nvSpPr>
        <p:spPr>
          <a:xfrm>
            <a:off x="2123728" y="440738"/>
            <a:ext cx="5472608" cy="914400"/>
          </a:xfrm>
        </p:spPr>
        <p:style>
          <a:lnRef idx="1">
            <a:schemeClr val="dk1"/>
          </a:lnRef>
          <a:fillRef idx="3">
            <a:schemeClr val="dk1"/>
          </a:fillRef>
          <a:effectRef idx="2">
            <a:schemeClr val="dk1"/>
          </a:effectRef>
          <a:fontRef idx="minor">
            <a:schemeClr val="lt1"/>
          </a:fontRef>
        </p:style>
        <p:txBody>
          <a:bodyPr/>
          <a:lstStyle/>
          <a:p>
            <a:r>
              <a:rPr lang="tr-TR" sz="2800" dirty="0"/>
              <a:t>Visual </a:t>
            </a:r>
            <a:r>
              <a:rPr lang="tr-TR" sz="2800" dirty="0" err="1"/>
              <a:t>Studio</a:t>
            </a:r>
            <a:r>
              <a:rPr lang="tr-TR" sz="2800" dirty="0"/>
              <a:t> 2019</a:t>
            </a:r>
            <a:br>
              <a:rPr lang="tr-TR" sz="2800" dirty="0"/>
            </a:br>
            <a:r>
              <a:rPr lang="tr-TR" sz="2800" dirty="0"/>
              <a:t> Project </a:t>
            </a:r>
            <a:r>
              <a:rPr lang="tr-TR" sz="3200" dirty="0"/>
              <a:t>Oluşturma</a:t>
            </a:r>
            <a:endParaRPr lang="tr-TR" sz="2800" dirty="0"/>
          </a:p>
        </p:txBody>
      </p:sp>
      <p:sp>
        <p:nvSpPr>
          <p:cNvPr id="5" name="Dikdörtgen 4">
            <a:extLst>
              <a:ext uri="{FF2B5EF4-FFF2-40B4-BE49-F238E27FC236}">
                <a16:creationId xmlns:a16="http://schemas.microsoft.com/office/drawing/2014/main" id="{8D329411-D4C0-4E4E-9F4C-85D6F9ADA697}"/>
              </a:ext>
            </a:extLst>
          </p:cNvPr>
          <p:cNvSpPr/>
          <p:nvPr/>
        </p:nvSpPr>
        <p:spPr bwMode="auto">
          <a:xfrm>
            <a:off x="651518" y="3422867"/>
            <a:ext cx="5462459" cy="329734"/>
          </a:xfrm>
          <a:prstGeom prst="rect">
            <a:avLst/>
          </a:prstGeom>
          <a:noFill/>
          <a:ln w="38100">
            <a:solidFill>
              <a:srgbClr val="FF0000"/>
            </a:solidFill>
            <a:headEnd type="none" w="sm" len="sm"/>
            <a:tailEnd type="none" w="sm" len="sm"/>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tr-TR" sz="1800" b="0" i="0" u="none" strike="noStrike" cap="none" normalizeH="0" baseline="0">
              <a:ln>
                <a:noFill/>
              </a:ln>
              <a:solidFill>
                <a:schemeClr val="tx1"/>
              </a:solidFill>
              <a:effectLst/>
              <a:latin typeface="Arial" charset="0"/>
              <a:cs typeface="Times New Roman" pitchFamily="18" charset="0"/>
            </a:endParaRPr>
          </a:p>
        </p:txBody>
      </p:sp>
      <p:sp>
        <p:nvSpPr>
          <p:cNvPr id="9" name="Dikdörtgen 8">
            <a:extLst>
              <a:ext uri="{FF2B5EF4-FFF2-40B4-BE49-F238E27FC236}">
                <a16:creationId xmlns:a16="http://schemas.microsoft.com/office/drawing/2014/main" id="{A445CA1C-A374-48DE-917C-A2901AADD0CA}"/>
              </a:ext>
            </a:extLst>
          </p:cNvPr>
          <p:cNvSpPr/>
          <p:nvPr/>
        </p:nvSpPr>
        <p:spPr bwMode="auto">
          <a:xfrm>
            <a:off x="683568" y="2819471"/>
            <a:ext cx="5040560" cy="329734"/>
          </a:xfrm>
          <a:prstGeom prst="rect">
            <a:avLst/>
          </a:prstGeom>
          <a:noFill/>
          <a:ln w="38100">
            <a:solidFill>
              <a:srgbClr val="FF0000"/>
            </a:solidFill>
            <a:headEnd type="none" w="sm" len="sm"/>
            <a:tailEnd type="none" w="sm" len="sm"/>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tr-TR" sz="1800" b="0" i="0" u="none" strike="noStrike" cap="none" normalizeH="0" baseline="0">
              <a:ln>
                <a:noFill/>
              </a:ln>
              <a:solidFill>
                <a:schemeClr val="tx1"/>
              </a:solidFill>
              <a:effectLst/>
              <a:latin typeface="Arial" charset="0"/>
              <a:cs typeface="Times New Roman" pitchFamily="18" charset="0"/>
            </a:endParaRPr>
          </a:p>
        </p:txBody>
      </p:sp>
      <p:sp>
        <p:nvSpPr>
          <p:cNvPr id="8" name="Metin kutusu 7">
            <a:extLst>
              <a:ext uri="{FF2B5EF4-FFF2-40B4-BE49-F238E27FC236}">
                <a16:creationId xmlns:a16="http://schemas.microsoft.com/office/drawing/2014/main" id="{FA2375BA-8861-49DB-8E27-AAD7BF824C8B}"/>
              </a:ext>
            </a:extLst>
          </p:cNvPr>
          <p:cNvSpPr txBox="1"/>
          <p:nvPr/>
        </p:nvSpPr>
        <p:spPr>
          <a:xfrm>
            <a:off x="5724128" y="2799672"/>
            <a:ext cx="389850" cy="369332"/>
          </a:xfrm>
          <a:prstGeom prst="rect">
            <a:avLst/>
          </a:prstGeom>
          <a:noFill/>
        </p:spPr>
        <p:txBody>
          <a:bodyPr wrap="none" rtlCol="0">
            <a:spAutoFit/>
          </a:bodyPr>
          <a:lstStyle/>
          <a:p>
            <a:r>
              <a:rPr lang="tr-TR" b="1" dirty="0">
                <a:solidFill>
                  <a:srgbClr val="FF0000"/>
                </a:solidFill>
                <a:effectLst>
                  <a:outerShdw blurRad="38100" dist="38100" dir="2700000" algn="tl">
                    <a:srgbClr val="000000">
                      <a:alpha val="43137"/>
                    </a:srgbClr>
                  </a:outerShdw>
                </a:effectLst>
              </a:rPr>
              <a:t>1-</a:t>
            </a:r>
          </a:p>
        </p:txBody>
      </p:sp>
      <p:sp>
        <p:nvSpPr>
          <p:cNvPr id="11" name="Metin kutusu 10">
            <a:extLst>
              <a:ext uri="{FF2B5EF4-FFF2-40B4-BE49-F238E27FC236}">
                <a16:creationId xmlns:a16="http://schemas.microsoft.com/office/drawing/2014/main" id="{5A133952-6E41-49E8-83C4-AA631142425D}"/>
              </a:ext>
            </a:extLst>
          </p:cNvPr>
          <p:cNvSpPr txBox="1"/>
          <p:nvPr/>
        </p:nvSpPr>
        <p:spPr>
          <a:xfrm>
            <a:off x="6113977" y="3383269"/>
            <a:ext cx="389850" cy="369332"/>
          </a:xfrm>
          <a:prstGeom prst="rect">
            <a:avLst/>
          </a:prstGeom>
          <a:noFill/>
        </p:spPr>
        <p:txBody>
          <a:bodyPr wrap="none" rtlCol="0">
            <a:spAutoFit/>
          </a:bodyPr>
          <a:lstStyle/>
          <a:p>
            <a:r>
              <a:rPr lang="tr-TR" b="1" dirty="0">
                <a:solidFill>
                  <a:srgbClr val="FF0000"/>
                </a:solidFill>
                <a:effectLst>
                  <a:outerShdw blurRad="38100" dist="38100" dir="2700000" algn="tl">
                    <a:srgbClr val="000000">
                      <a:alpha val="43137"/>
                    </a:srgbClr>
                  </a:outerShdw>
                </a:effectLst>
              </a:rPr>
              <a:t>2-</a:t>
            </a:r>
          </a:p>
        </p:txBody>
      </p:sp>
      <p:sp>
        <p:nvSpPr>
          <p:cNvPr id="13" name="Dikdörtgen 12">
            <a:extLst>
              <a:ext uri="{FF2B5EF4-FFF2-40B4-BE49-F238E27FC236}">
                <a16:creationId xmlns:a16="http://schemas.microsoft.com/office/drawing/2014/main" id="{7AC70C22-F698-437F-9411-5B24930CA6F3}"/>
              </a:ext>
            </a:extLst>
          </p:cNvPr>
          <p:cNvSpPr/>
          <p:nvPr/>
        </p:nvSpPr>
        <p:spPr bwMode="auto">
          <a:xfrm>
            <a:off x="7117432" y="5945277"/>
            <a:ext cx="792088" cy="369332"/>
          </a:xfrm>
          <a:prstGeom prst="rect">
            <a:avLst/>
          </a:prstGeom>
          <a:noFill/>
          <a:ln w="38100">
            <a:solidFill>
              <a:srgbClr val="FF0000"/>
            </a:solidFill>
            <a:headEnd type="none" w="sm" len="sm"/>
            <a:tailEnd type="none" w="sm" len="sm"/>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tr-TR" sz="1800" b="0" i="0" u="none" strike="noStrike" cap="none" normalizeH="0" baseline="0">
              <a:ln>
                <a:noFill/>
              </a:ln>
              <a:solidFill>
                <a:schemeClr val="tx1"/>
              </a:solidFill>
              <a:effectLst/>
              <a:latin typeface="Arial" charset="0"/>
              <a:cs typeface="Times New Roman" pitchFamily="18" charset="0"/>
            </a:endParaRPr>
          </a:p>
        </p:txBody>
      </p:sp>
      <p:sp>
        <p:nvSpPr>
          <p:cNvPr id="14" name="Metin kutusu 13">
            <a:extLst>
              <a:ext uri="{FF2B5EF4-FFF2-40B4-BE49-F238E27FC236}">
                <a16:creationId xmlns:a16="http://schemas.microsoft.com/office/drawing/2014/main" id="{420F0ECC-4D55-4A98-88F4-8E87B439D16B}"/>
              </a:ext>
            </a:extLst>
          </p:cNvPr>
          <p:cNvSpPr txBox="1"/>
          <p:nvPr/>
        </p:nvSpPr>
        <p:spPr>
          <a:xfrm>
            <a:off x="7318551" y="5486949"/>
            <a:ext cx="389850" cy="369332"/>
          </a:xfrm>
          <a:prstGeom prst="rect">
            <a:avLst/>
          </a:prstGeom>
          <a:noFill/>
        </p:spPr>
        <p:txBody>
          <a:bodyPr wrap="none" rtlCol="0">
            <a:spAutoFit/>
          </a:bodyPr>
          <a:lstStyle/>
          <a:p>
            <a:r>
              <a:rPr lang="tr-TR" b="1" dirty="0">
                <a:solidFill>
                  <a:srgbClr val="FF0000"/>
                </a:solidFill>
                <a:effectLst>
                  <a:outerShdw blurRad="38100" dist="38100" dir="2700000" algn="tl">
                    <a:srgbClr val="000000">
                      <a:alpha val="43137"/>
                    </a:srgbClr>
                  </a:outerShdw>
                </a:effectLst>
              </a:rPr>
              <a:t>3-</a:t>
            </a:r>
          </a:p>
        </p:txBody>
      </p:sp>
      <p:cxnSp>
        <p:nvCxnSpPr>
          <p:cNvPr id="7" name="Düz Ok Bağlayıcısı 6">
            <a:extLst>
              <a:ext uri="{FF2B5EF4-FFF2-40B4-BE49-F238E27FC236}">
                <a16:creationId xmlns:a16="http://schemas.microsoft.com/office/drawing/2014/main" id="{DEABB58B-E62D-4131-AB86-3DFC3B2435CE}"/>
              </a:ext>
            </a:extLst>
          </p:cNvPr>
          <p:cNvCxnSpPr/>
          <p:nvPr/>
        </p:nvCxnSpPr>
        <p:spPr bwMode="auto">
          <a:xfrm flipH="1" flipV="1">
            <a:off x="5868144" y="3657738"/>
            <a:ext cx="980981" cy="846309"/>
          </a:xfrm>
          <a:prstGeom prst="straightConnector1">
            <a:avLst/>
          </a:prstGeom>
          <a:solidFill>
            <a:schemeClr val="accent1"/>
          </a:solidFill>
          <a:ln w="28575" cap="flat" cmpd="sng" algn="ctr">
            <a:solidFill>
              <a:srgbClr val="FF0000"/>
            </a:solidFill>
            <a:prstDash val="solid"/>
            <a:round/>
            <a:headEnd type="none" w="sm" len="sm"/>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 name="Metin kutusu 9">
            <a:extLst>
              <a:ext uri="{FF2B5EF4-FFF2-40B4-BE49-F238E27FC236}">
                <a16:creationId xmlns:a16="http://schemas.microsoft.com/office/drawing/2014/main" id="{3ECA30EE-5225-4D80-AE91-E6BDE4F7B007}"/>
              </a:ext>
            </a:extLst>
          </p:cNvPr>
          <p:cNvSpPr txBox="1"/>
          <p:nvPr/>
        </p:nvSpPr>
        <p:spPr>
          <a:xfrm>
            <a:off x="6236894" y="4509120"/>
            <a:ext cx="2439562" cy="58477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tr-TR" sz="1600" dirty="0"/>
              <a:t>Projenin kaydedileceği klasör seçilir.</a:t>
            </a:r>
          </a:p>
        </p:txBody>
      </p:sp>
      <p:sp>
        <p:nvSpPr>
          <p:cNvPr id="15" name="Metin kutusu 14">
            <a:extLst>
              <a:ext uri="{FF2B5EF4-FFF2-40B4-BE49-F238E27FC236}">
                <a16:creationId xmlns:a16="http://schemas.microsoft.com/office/drawing/2014/main" id="{6D828B26-1FD2-4683-A70D-6A329E867590}"/>
              </a:ext>
            </a:extLst>
          </p:cNvPr>
          <p:cNvSpPr txBox="1"/>
          <p:nvPr/>
        </p:nvSpPr>
        <p:spPr>
          <a:xfrm>
            <a:off x="651518" y="5086840"/>
            <a:ext cx="4991892" cy="830997"/>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tr-TR" sz="1600" dirty="0"/>
              <a:t>«Oluştur.» seçeneğine tıklandığında boş bir konsol proje oluşturulur .  Bu aşamadan sonra proje çözümüne C kaynak kodlarını içeren dosya eklenmelidir…</a:t>
            </a:r>
          </a:p>
        </p:txBody>
      </p:sp>
      <p:cxnSp>
        <p:nvCxnSpPr>
          <p:cNvPr id="16" name="Düz Ok Bağlayıcısı 15">
            <a:extLst>
              <a:ext uri="{FF2B5EF4-FFF2-40B4-BE49-F238E27FC236}">
                <a16:creationId xmlns:a16="http://schemas.microsoft.com/office/drawing/2014/main" id="{A6C426A9-189F-477A-8712-C4902477A240}"/>
              </a:ext>
            </a:extLst>
          </p:cNvPr>
          <p:cNvCxnSpPr/>
          <p:nvPr/>
        </p:nvCxnSpPr>
        <p:spPr bwMode="auto">
          <a:xfrm>
            <a:off x="5247203" y="5522310"/>
            <a:ext cx="1901110" cy="333971"/>
          </a:xfrm>
          <a:prstGeom prst="straightConnector1">
            <a:avLst/>
          </a:prstGeom>
          <a:solidFill>
            <a:schemeClr val="accent1"/>
          </a:solidFill>
          <a:ln w="28575" cap="flat" cmpd="sng" algn="ctr">
            <a:solidFill>
              <a:srgbClr val="FF0000"/>
            </a:solidFill>
            <a:prstDash val="solid"/>
            <a:round/>
            <a:headEnd type="none" w="sm" len="sm"/>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30532554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BFC463C-6855-4507-B81B-59B56C64A8EC}"/>
              </a:ext>
            </a:extLst>
          </p:cNvPr>
          <p:cNvSpPr>
            <a:spLocks noGrp="1"/>
          </p:cNvSpPr>
          <p:nvPr>
            <p:ph type="title"/>
          </p:nvPr>
        </p:nvSpPr>
        <p:spPr>
          <a:xfrm>
            <a:off x="2051720" y="440738"/>
            <a:ext cx="5472608" cy="914400"/>
          </a:xfrm>
        </p:spPr>
        <p:style>
          <a:lnRef idx="1">
            <a:schemeClr val="dk1"/>
          </a:lnRef>
          <a:fillRef idx="3">
            <a:schemeClr val="dk1"/>
          </a:fillRef>
          <a:effectRef idx="2">
            <a:schemeClr val="dk1"/>
          </a:effectRef>
          <a:fontRef idx="minor">
            <a:schemeClr val="lt1"/>
          </a:fontRef>
        </p:style>
        <p:txBody>
          <a:bodyPr/>
          <a:lstStyle/>
          <a:p>
            <a:r>
              <a:rPr lang="tr-TR" sz="2800" dirty="0"/>
              <a:t>Visual </a:t>
            </a:r>
            <a:r>
              <a:rPr lang="tr-TR" sz="2800" dirty="0" err="1"/>
              <a:t>Studio</a:t>
            </a:r>
            <a:r>
              <a:rPr lang="tr-TR" sz="2800" dirty="0"/>
              <a:t> 2019</a:t>
            </a:r>
            <a:br>
              <a:rPr lang="tr-TR" sz="2800" dirty="0"/>
            </a:br>
            <a:r>
              <a:rPr lang="tr-TR" sz="2800" dirty="0"/>
              <a:t> Project </a:t>
            </a:r>
            <a:r>
              <a:rPr lang="tr-TR" sz="3200" dirty="0"/>
              <a:t>Oluşturma</a:t>
            </a:r>
            <a:endParaRPr lang="tr-TR" sz="2800" dirty="0"/>
          </a:p>
        </p:txBody>
      </p:sp>
      <p:pic>
        <p:nvPicPr>
          <p:cNvPr id="3" name="Resim 2">
            <a:extLst>
              <a:ext uri="{FF2B5EF4-FFF2-40B4-BE49-F238E27FC236}">
                <a16:creationId xmlns:a16="http://schemas.microsoft.com/office/drawing/2014/main" id="{3FF76544-11FC-48B1-92B2-D7C7F25DE598}"/>
              </a:ext>
            </a:extLst>
          </p:cNvPr>
          <p:cNvPicPr>
            <a:picLocks noChangeAspect="1"/>
          </p:cNvPicPr>
          <p:nvPr/>
        </p:nvPicPr>
        <p:blipFill>
          <a:blip r:embed="rId2"/>
          <a:stretch>
            <a:fillRect/>
          </a:stretch>
        </p:blipFill>
        <p:spPr>
          <a:xfrm>
            <a:off x="317335" y="1648818"/>
            <a:ext cx="8509329" cy="4786497"/>
          </a:xfrm>
          <a:prstGeom prst="rect">
            <a:avLst/>
          </a:prstGeom>
        </p:spPr>
      </p:pic>
      <p:sp>
        <p:nvSpPr>
          <p:cNvPr id="18" name="Metin kutusu 17">
            <a:extLst>
              <a:ext uri="{FF2B5EF4-FFF2-40B4-BE49-F238E27FC236}">
                <a16:creationId xmlns:a16="http://schemas.microsoft.com/office/drawing/2014/main" id="{5DB3B36D-E056-420C-8F45-25853B2A5B0A}"/>
              </a:ext>
            </a:extLst>
          </p:cNvPr>
          <p:cNvSpPr txBox="1"/>
          <p:nvPr/>
        </p:nvSpPr>
        <p:spPr>
          <a:xfrm>
            <a:off x="2843808" y="3013501"/>
            <a:ext cx="4991892" cy="830997"/>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tr-TR" sz="1600" dirty="0"/>
              <a:t>Çözüm Gezgini (Solution Explorer)  araç penceresinden projeye C kaynak kodu dosyası eklenir ve kodlama bu dosya üzerinden yazılmaya başlanır…</a:t>
            </a:r>
          </a:p>
        </p:txBody>
      </p:sp>
      <p:cxnSp>
        <p:nvCxnSpPr>
          <p:cNvPr id="19" name="Düz Ok Bağlayıcısı 18">
            <a:extLst>
              <a:ext uri="{FF2B5EF4-FFF2-40B4-BE49-F238E27FC236}">
                <a16:creationId xmlns:a16="http://schemas.microsoft.com/office/drawing/2014/main" id="{34311E14-11E8-4FB6-95DB-515E768EFDFC}"/>
              </a:ext>
            </a:extLst>
          </p:cNvPr>
          <p:cNvCxnSpPr/>
          <p:nvPr/>
        </p:nvCxnSpPr>
        <p:spPr bwMode="auto">
          <a:xfrm flipV="1">
            <a:off x="7452320" y="2821792"/>
            <a:ext cx="1181030" cy="679216"/>
          </a:xfrm>
          <a:prstGeom prst="straightConnector1">
            <a:avLst/>
          </a:prstGeom>
          <a:solidFill>
            <a:schemeClr val="accent1"/>
          </a:solidFill>
          <a:ln w="28575" cap="flat" cmpd="sng" algn="ctr">
            <a:solidFill>
              <a:srgbClr val="FF0000"/>
            </a:solidFill>
            <a:prstDash val="solid"/>
            <a:round/>
            <a:headEnd type="none" w="sm" len="sm"/>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32912152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Resim 3">
            <a:extLst>
              <a:ext uri="{FF2B5EF4-FFF2-40B4-BE49-F238E27FC236}">
                <a16:creationId xmlns:a16="http://schemas.microsoft.com/office/drawing/2014/main" id="{019371DB-5E6C-4761-863E-159A6EB016C9}"/>
              </a:ext>
            </a:extLst>
          </p:cNvPr>
          <p:cNvPicPr>
            <a:picLocks noChangeAspect="1"/>
          </p:cNvPicPr>
          <p:nvPr/>
        </p:nvPicPr>
        <p:blipFill>
          <a:blip r:embed="rId2"/>
          <a:stretch>
            <a:fillRect/>
          </a:stretch>
        </p:blipFill>
        <p:spPr>
          <a:xfrm>
            <a:off x="4515730" y="1708972"/>
            <a:ext cx="4214845" cy="4850369"/>
          </a:xfrm>
          <a:prstGeom prst="rect">
            <a:avLst/>
          </a:prstGeom>
        </p:spPr>
      </p:pic>
      <p:sp>
        <p:nvSpPr>
          <p:cNvPr id="2" name="Başlık 1">
            <a:extLst>
              <a:ext uri="{FF2B5EF4-FFF2-40B4-BE49-F238E27FC236}">
                <a16:creationId xmlns:a16="http://schemas.microsoft.com/office/drawing/2014/main" id="{9BFC463C-6855-4507-B81B-59B56C64A8EC}"/>
              </a:ext>
            </a:extLst>
          </p:cNvPr>
          <p:cNvSpPr>
            <a:spLocks noGrp="1"/>
          </p:cNvSpPr>
          <p:nvPr>
            <p:ph type="title"/>
          </p:nvPr>
        </p:nvSpPr>
        <p:spPr>
          <a:xfrm>
            <a:off x="2051720" y="440738"/>
            <a:ext cx="5472608" cy="914400"/>
          </a:xfrm>
        </p:spPr>
        <p:style>
          <a:lnRef idx="1">
            <a:schemeClr val="dk1"/>
          </a:lnRef>
          <a:fillRef idx="3">
            <a:schemeClr val="dk1"/>
          </a:fillRef>
          <a:effectRef idx="2">
            <a:schemeClr val="dk1"/>
          </a:effectRef>
          <a:fontRef idx="minor">
            <a:schemeClr val="lt1"/>
          </a:fontRef>
        </p:style>
        <p:txBody>
          <a:bodyPr/>
          <a:lstStyle/>
          <a:p>
            <a:r>
              <a:rPr lang="tr-TR" sz="2800" dirty="0"/>
              <a:t>Visual </a:t>
            </a:r>
            <a:r>
              <a:rPr lang="tr-TR" sz="2800" dirty="0" err="1"/>
              <a:t>Studio</a:t>
            </a:r>
            <a:r>
              <a:rPr lang="tr-TR" sz="2800" dirty="0"/>
              <a:t> 2019</a:t>
            </a:r>
            <a:br>
              <a:rPr lang="tr-TR" sz="2800" dirty="0"/>
            </a:br>
            <a:r>
              <a:rPr lang="tr-TR" sz="2800" dirty="0"/>
              <a:t> Project </a:t>
            </a:r>
            <a:r>
              <a:rPr lang="tr-TR" sz="3200" dirty="0"/>
              <a:t>Oluşturma</a:t>
            </a:r>
            <a:endParaRPr lang="tr-TR" sz="2800" dirty="0"/>
          </a:p>
        </p:txBody>
      </p:sp>
      <p:cxnSp>
        <p:nvCxnSpPr>
          <p:cNvPr id="19" name="Düz Ok Bağlayıcısı 18">
            <a:extLst>
              <a:ext uri="{FF2B5EF4-FFF2-40B4-BE49-F238E27FC236}">
                <a16:creationId xmlns:a16="http://schemas.microsoft.com/office/drawing/2014/main" id="{34311E14-11E8-4FB6-95DB-515E768EFDFC}"/>
              </a:ext>
            </a:extLst>
          </p:cNvPr>
          <p:cNvCxnSpPr/>
          <p:nvPr/>
        </p:nvCxnSpPr>
        <p:spPr bwMode="auto">
          <a:xfrm>
            <a:off x="5364088" y="2514010"/>
            <a:ext cx="1728192" cy="842982"/>
          </a:xfrm>
          <a:prstGeom prst="straightConnector1">
            <a:avLst/>
          </a:prstGeom>
          <a:solidFill>
            <a:schemeClr val="accent1"/>
          </a:solidFill>
          <a:ln w="28575" cap="flat" cmpd="sng" algn="ctr">
            <a:solidFill>
              <a:srgbClr val="FF0000"/>
            </a:solidFill>
            <a:prstDash val="solid"/>
            <a:round/>
            <a:headEnd type="none" w="sm" len="sm"/>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 name="Metin kutusu 6">
            <a:extLst>
              <a:ext uri="{FF2B5EF4-FFF2-40B4-BE49-F238E27FC236}">
                <a16:creationId xmlns:a16="http://schemas.microsoft.com/office/drawing/2014/main" id="{CD47B278-FB32-4E60-9CAC-602FC7164EA8}"/>
              </a:ext>
            </a:extLst>
          </p:cNvPr>
          <p:cNvSpPr txBox="1"/>
          <p:nvPr/>
        </p:nvSpPr>
        <p:spPr>
          <a:xfrm>
            <a:off x="4616254" y="2237011"/>
            <a:ext cx="960519" cy="276999"/>
          </a:xfrm>
          <a:prstGeom prst="rect">
            <a:avLst/>
          </a:prstGeom>
          <a:noFill/>
        </p:spPr>
        <p:txBody>
          <a:bodyPr wrap="none" rtlCol="0">
            <a:spAutoFit/>
          </a:bodyPr>
          <a:lstStyle/>
          <a:p>
            <a:r>
              <a:rPr lang="tr-TR" sz="1200" dirty="0"/>
              <a:t>Sağ </a:t>
            </a:r>
            <a:r>
              <a:rPr lang="tr-TR" sz="1200" dirty="0" err="1"/>
              <a:t>mouse</a:t>
            </a:r>
            <a:endParaRPr lang="tr-TR" sz="1200" dirty="0"/>
          </a:p>
        </p:txBody>
      </p:sp>
      <p:cxnSp>
        <p:nvCxnSpPr>
          <p:cNvPr id="12" name="Düz Ok Bağlayıcısı 11">
            <a:extLst>
              <a:ext uri="{FF2B5EF4-FFF2-40B4-BE49-F238E27FC236}">
                <a16:creationId xmlns:a16="http://schemas.microsoft.com/office/drawing/2014/main" id="{1FFB68E9-DB12-4073-BB44-FC5E557A7DC2}"/>
              </a:ext>
            </a:extLst>
          </p:cNvPr>
          <p:cNvCxnSpPr/>
          <p:nvPr/>
        </p:nvCxnSpPr>
        <p:spPr bwMode="auto">
          <a:xfrm>
            <a:off x="4795321" y="2778027"/>
            <a:ext cx="1728192" cy="842982"/>
          </a:xfrm>
          <a:prstGeom prst="straightConnector1">
            <a:avLst/>
          </a:prstGeom>
          <a:solidFill>
            <a:schemeClr val="accent1"/>
          </a:solidFill>
          <a:ln w="28575" cap="flat" cmpd="sng" algn="ctr">
            <a:solidFill>
              <a:srgbClr val="FF0000"/>
            </a:solidFill>
            <a:prstDash val="solid"/>
            <a:round/>
            <a:headEnd type="none" w="sm" len="sm"/>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3" name="Metin kutusu 12">
            <a:extLst>
              <a:ext uri="{FF2B5EF4-FFF2-40B4-BE49-F238E27FC236}">
                <a16:creationId xmlns:a16="http://schemas.microsoft.com/office/drawing/2014/main" id="{C4B79EC8-EFA9-4D87-BB9A-1EFF4E0CF990}"/>
              </a:ext>
            </a:extLst>
          </p:cNvPr>
          <p:cNvSpPr txBox="1"/>
          <p:nvPr/>
        </p:nvSpPr>
        <p:spPr>
          <a:xfrm>
            <a:off x="3719381" y="2370307"/>
            <a:ext cx="1136850" cy="461665"/>
          </a:xfrm>
          <a:prstGeom prst="rect">
            <a:avLst/>
          </a:prstGeom>
          <a:noFill/>
        </p:spPr>
        <p:txBody>
          <a:bodyPr wrap="none" rtlCol="0">
            <a:spAutoFit/>
          </a:bodyPr>
          <a:lstStyle/>
          <a:p>
            <a:r>
              <a:rPr lang="tr-TR" sz="1200" dirty="0"/>
              <a:t>Mouse ile </a:t>
            </a:r>
          </a:p>
          <a:p>
            <a:r>
              <a:rPr lang="tr-TR" sz="1200" dirty="0"/>
              <a:t>üzerine gelinir</a:t>
            </a:r>
          </a:p>
        </p:txBody>
      </p:sp>
      <p:cxnSp>
        <p:nvCxnSpPr>
          <p:cNvPr id="14" name="Düz Ok Bağlayıcısı 13">
            <a:extLst>
              <a:ext uri="{FF2B5EF4-FFF2-40B4-BE49-F238E27FC236}">
                <a16:creationId xmlns:a16="http://schemas.microsoft.com/office/drawing/2014/main" id="{FB644CC6-AA9C-42BD-AF58-9FC9115DE9B5}"/>
              </a:ext>
            </a:extLst>
          </p:cNvPr>
          <p:cNvCxnSpPr/>
          <p:nvPr/>
        </p:nvCxnSpPr>
        <p:spPr bwMode="auto">
          <a:xfrm>
            <a:off x="3083938" y="2736748"/>
            <a:ext cx="1728192" cy="842982"/>
          </a:xfrm>
          <a:prstGeom prst="straightConnector1">
            <a:avLst/>
          </a:prstGeom>
          <a:solidFill>
            <a:schemeClr val="accent1"/>
          </a:solidFill>
          <a:ln w="28575" cap="flat" cmpd="sng" algn="ctr">
            <a:solidFill>
              <a:srgbClr val="FF0000"/>
            </a:solidFill>
            <a:prstDash val="solid"/>
            <a:round/>
            <a:headEnd type="none" w="sm" len="sm"/>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 name="Metin kutusu 14">
            <a:extLst>
              <a:ext uri="{FF2B5EF4-FFF2-40B4-BE49-F238E27FC236}">
                <a16:creationId xmlns:a16="http://schemas.microsoft.com/office/drawing/2014/main" id="{8BE9A414-3C3B-499E-9352-F7C585212B61}"/>
              </a:ext>
            </a:extLst>
          </p:cNvPr>
          <p:cNvSpPr txBox="1"/>
          <p:nvPr/>
        </p:nvSpPr>
        <p:spPr>
          <a:xfrm>
            <a:off x="2336104" y="2459749"/>
            <a:ext cx="1104790" cy="461665"/>
          </a:xfrm>
          <a:prstGeom prst="rect">
            <a:avLst/>
          </a:prstGeom>
          <a:noFill/>
        </p:spPr>
        <p:txBody>
          <a:bodyPr wrap="none" rtlCol="0">
            <a:spAutoFit/>
          </a:bodyPr>
          <a:lstStyle/>
          <a:p>
            <a:r>
              <a:rPr lang="tr-TR" sz="1200" dirty="0"/>
              <a:t>Sol Mouse ile</a:t>
            </a:r>
          </a:p>
          <a:p>
            <a:r>
              <a:rPr lang="tr-TR" sz="1200" dirty="0"/>
              <a:t>Seçilir….</a:t>
            </a:r>
          </a:p>
        </p:txBody>
      </p:sp>
      <p:pic>
        <p:nvPicPr>
          <p:cNvPr id="10" name="Resim 9">
            <a:extLst>
              <a:ext uri="{FF2B5EF4-FFF2-40B4-BE49-F238E27FC236}">
                <a16:creationId xmlns:a16="http://schemas.microsoft.com/office/drawing/2014/main" id="{9235609B-D7DF-4A94-B71E-3907A6CBB813}"/>
              </a:ext>
            </a:extLst>
          </p:cNvPr>
          <p:cNvPicPr>
            <a:picLocks noChangeAspect="1"/>
          </p:cNvPicPr>
          <p:nvPr/>
        </p:nvPicPr>
        <p:blipFill>
          <a:blip r:embed="rId3"/>
          <a:stretch>
            <a:fillRect/>
          </a:stretch>
        </p:blipFill>
        <p:spPr>
          <a:xfrm>
            <a:off x="31118" y="3593811"/>
            <a:ext cx="4321209" cy="2988262"/>
          </a:xfrm>
          <a:prstGeom prst="rect">
            <a:avLst/>
          </a:prstGeom>
        </p:spPr>
      </p:pic>
      <p:cxnSp>
        <p:nvCxnSpPr>
          <p:cNvPr id="16" name="Bağlayıcı: Eğri 15">
            <a:extLst>
              <a:ext uri="{FF2B5EF4-FFF2-40B4-BE49-F238E27FC236}">
                <a16:creationId xmlns:a16="http://schemas.microsoft.com/office/drawing/2014/main" id="{9AD1A822-4672-49EF-A065-9271BA2019AF}"/>
              </a:ext>
            </a:extLst>
          </p:cNvPr>
          <p:cNvCxnSpPr/>
          <p:nvPr/>
        </p:nvCxnSpPr>
        <p:spPr bwMode="auto">
          <a:xfrm rot="10800000" flipV="1">
            <a:off x="3948035" y="3621008"/>
            <a:ext cx="1628739" cy="1248151"/>
          </a:xfrm>
          <a:prstGeom prst="curvedConnector3">
            <a:avLst>
              <a:gd name="adj1" fmla="val -3147"/>
            </a:avLst>
          </a:prstGeom>
          <a:solidFill>
            <a:schemeClr val="accent1"/>
          </a:solidFill>
          <a:ln w="19050" cap="flat" cmpd="sng" algn="ctr">
            <a:solidFill>
              <a:srgbClr val="FF0000"/>
            </a:solidFill>
            <a:prstDash val="solid"/>
            <a:round/>
            <a:headEnd type="none" w="sm" len="sm"/>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 name="Düz Ok Bağlayıcısı 20">
            <a:extLst>
              <a:ext uri="{FF2B5EF4-FFF2-40B4-BE49-F238E27FC236}">
                <a16:creationId xmlns:a16="http://schemas.microsoft.com/office/drawing/2014/main" id="{92069C17-4D5F-43A7-A2FE-8EF762FB4FA8}"/>
              </a:ext>
            </a:extLst>
          </p:cNvPr>
          <p:cNvCxnSpPr/>
          <p:nvPr/>
        </p:nvCxnSpPr>
        <p:spPr bwMode="auto">
          <a:xfrm flipV="1">
            <a:off x="899592" y="5805264"/>
            <a:ext cx="792088" cy="432048"/>
          </a:xfrm>
          <a:prstGeom prst="straightConnector1">
            <a:avLst/>
          </a:prstGeom>
          <a:solidFill>
            <a:schemeClr val="accent1"/>
          </a:solidFill>
          <a:ln w="12700" cap="flat" cmpd="sng" algn="ctr">
            <a:solidFill>
              <a:srgbClr val="FF0000"/>
            </a:solidFill>
            <a:prstDash val="solid"/>
            <a:round/>
            <a:headEnd type="none" w="sm" len="sm"/>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 name="Metin kutusu 17">
            <a:extLst>
              <a:ext uri="{FF2B5EF4-FFF2-40B4-BE49-F238E27FC236}">
                <a16:creationId xmlns:a16="http://schemas.microsoft.com/office/drawing/2014/main" id="{5DB3B36D-E056-420C-8F45-25853B2A5B0A}"/>
              </a:ext>
            </a:extLst>
          </p:cNvPr>
          <p:cNvSpPr txBox="1"/>
          <p:nvPr/>
        </p:nvSpPr>
        <p:spPr>
          <a:xfrm>
            <a:off x="1740120" y="5635987"/>
            <a:ext cx="1343818" cy="46166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tr-TR" sz="1200" dirty="0"/>
              <a:t>Dosya ismi yazılır…</a:t>
            </a:r>
          </a:p>
        </p:txBody>
      </p:sp>
      <p:cxnSp>
        <p:nvCxnSpPr>
          <p:cNvPr id="22" name="Düz Ok Bağlayıcısı 21">
            <a:extLst>
              <a:ext uri="{FF2B5EF4-FFF2-40B4-BE49-F238E27FC236}">
                <a16:creationId xmlns:a16="http://schemas.microsoft.com/office/drawing/2014/main" id="{3FE183F6-1BCD-4575-9166-D7D4F091E421}"/>
              </a:ext>
            </a:extLst>
          </p:cNvPr>
          <p:cNvCxnSpPr/>
          <p:nvPr/>
        </p:nvCxnSpPr>
        <p:spPr bwMode="auto">
          <a:xfrm flipV="1">
            <a:off x="3683944" y="5949280"/>
            <a:ext cx="29699" cy="467982"/>
          </a:xfrm>
          <a:prstGeom prst="straightConnector1">
            <a:avLst/>
          </a:prstGeom>
          <a:solidFill>
            <a:schemeClr val="accent1"/>
          </a:solidFill>
          <a:ln w="12700" cap="flat" cmpd="sng" algn="ctr">
            <a:solidFill>
              <a:srgbClr val="FF0000"/>
            </a:solidFill>
            <a:prstDash val="solid"/>
            <a:round/>
            <a:headEnd type="none" w="sm" len="sm"/>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4" name="Metin kutusu 23">
            <a:extLst>
              <a:ext uri="{FF2B5EF4-FFF2-40B4-BE49-F238E27FC236}">
                <a16:creationId xmlns:a16="http://schemas.microsoft.com/office/drawing/2014/main" id="{AA8AD6B6-A8FE-43D0-BDBF-ED7033988234}"/>
              </a:ext>
            </a:extLst>
          </p:cNvPr>
          <p:cNvSpPr txBox="1"/>
          <p:nvPr/>
        </p:nvSpPr>
        <p:spPr>
          <a:xfrm>
            <a:off x="3400682" y="5702126"/>
            <a:ext cx="806631" cy="276999"/>
          </a:xfrm>
          <a:prstGeom prst="rect">
            <a:avLst/>
          </a:prstGeom>
          <a:noFill/>
        </p:spPr>
        <p:txBody>
          <a:bodyPr wrap="none" rtlCol="0">
            <a:spAutoFit/>
          </a:bodyPr>
          <a:lstStyle/>
          <a:p>
            <a:r>
              <a:rPr lang="tr-TR" sz="1200" dirty="0"/>
              <a:t>Eklenir…</a:t>
            </a:r>
          </a:p>
        </p:txBody>
      </p:sp>
    </p:spTree>
    <p:extLst>
      <p:ext uri="{BB962C8B-B14F-4D97-AF65-F5344CB8AC3E}">
        <p14:creationId xmlns:p14="http://schemas.microsoft.com/office/powerpoint/2010/main" val="28569800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5B10EE1C-971D-4DE5-9D33-19A152DF4140}"/>
              </a:ext>
            </a:extLst>
          </p:cNvPr>
          <p:cNvSpPr>
            <a:spLocks noGrp="1"/>
          </p:cNvSpPr>
          <p:nvPr>
            <p:ph type="title"/>
          </p:nvPr>
        </p:nvSpPr>
        <p:spPr/>
        <p:txBody>
          <a:bodyPr/>
          <a:lstStyle/>
          <a:p>
            <a:r>
              <a:rPr lang="tr-TR" dirty="0"/>
              <a:t>Kod yazılır….</a:t>
            </a:r>
          </a:p>
        </p:txBody>
      </p:sp>
      <p:pic>
        <p:nvPicPr>
          <p:cNvPr id="4" name="Resim 3">
            <a:extLst>
              <a:ext uri="{FF2B5EF4-FFF2-40B4-BE49-F238E27FC236}">
                <a16:creationId xmlns:a16="http://schemas.microsoft.com/office/drawing/2014/main" id="{5BE5AFED-14A0-4C59-A347-0E206C8CD675}"/>
              </a:ext>
            </a:extLst>
          </p:cNvPr>
          <p:cNvPicPr>
            <a:picLocks noChangeAspect="1"/>
          </p:cNvPicPr>
          <p:nvPr/>
        </p:nvPicPr>
        <p:blipFill>
          <a:blip r:embed="rId2"/>
          <a:stretch>
            <a:fillRect/>
          </a:stretch>
        </p:blipFill>
        <p:spPr>
          <a:xfrm>
            <a:off x="251520" y="1916832"/>
            <a:ext cx="8712968" cy="3769865"/>
          </a:xfrm>
          <a:prstGeom prst="rect">
            <a:avLst/>
          </a:prstGeom>
        </p:spPr>
      </p:pic>
    </p:spTree>
    <p:extLst>
      <p:ext uri="{BB962C8B-B14F-4D97-AF65-F5344CB8AC3E}">
        <p14:creationId xmlns:p14="http://schemas.microsoft.com/office/powerpoint/2010/main" val="31868645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7704" y="404664"/>
            <a:ext cx="5440956" cy="45365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7704" y="5013176"/>
            <a:ext cx="5802410" cy="16047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Sağ Ok 3"/>
          <p:cNvSpPr/>
          <p:nvPr/>
        </p:nvSpPr>
        <p:spPr bwMode="auto">
          <a:xfrm>
            <a:off x="251520" y="332656"/>
            <a:ext cx="1872208" cy="556640"/>
          </a:xfrm>
          <a:prstGeom prst="rightArrow">
            <a:avLst/>
          </a:pr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tr-TR" sz="1600" b="0" i="0" u="none" strike="noStrike" cap="none" normalizeH="0" baseline="0" dirty="0" err="1">
                <a:ln>
                  <a:noFill/>
                </a:ln>
                <a:solidFill>
                  <a:schemeClr val="tx1"/>
                </a:solidFill>
                <a:effectLst/>
                <a:latin typeface="Arial" charset="0"/>
                <a:cs typeface="Times New Roman" pitchFamily="18" charset="0"/>
              </a:rPr>
              <a:t>Documantasyon</a:t>
            </a:r>
            <a:endParaRPr kumimoji="0" lang="tr-TR" sz="1600" b="0" i="0" u="none" strike="noStrike" cap="none" normalizeH="0" baseline="0" dirty="0">
              <a:ln>
                <a:noFill/>
              </a:ln>
              <a:solidFill>
                <a:schemeClr val="tx1"/>
              </a:solidFill>
              <a:effectLst/>
              <a:latin typeface="Arial" charset="0"/>
              <a:cs typeface="Times New Roman" pitchFamily="18" charset="0"/>
            </a:endParaRPr>
          </a:p>
        </p:txBody>
      </p:sp>
      <p:sp>
        <p:nvSpPr>
          <p:cNvPr id="5" name="Metin kutusu 4"/>
          <p:cNvSpPr txBox="1"/>
          <p:nvPr/>
        </p:nvSpPr>
        <p:spPr>
          <a:xfrm>
            <a:off x="6084168" y="332656"/>
            <a:ext cx="2808312" cy="369332"/>
          </a:xfrm>
          <a:prstGeom prst="rect">
            <a:avLst/>
          </a:prstGeom>
          <a:noFill/>
        </p:spPr>
        <p:txBody>
          <a:bodyPr wrap="square" rtlCol="0">
            <a:spAutoFit/>
          </a:bodyPr>
          <a:lstStyle/>
          <a:p>
            <a:r>
              <a:rPr lang="tr-TR" dirty="0"/>
              <a:t>İsmi, amacı, yazarı vb..</a:t>
            </a:r>
          </a:p>
        </p:txBody>
      </p:sp>
      <p:sp>
        <p:nvSpPr>
          <p:cNvPr id="6" name="Sağ Ok 5"/>
          <p:cNvSpPr/>
          <p:nvPr/>
        </p:nvSpPr>
        <p:spPr bwMode="auto">
          <a:xfrm rot="20695684">
            <a:off x="296557" y="968929"/>
            <a:ext cx="1664759" cy="566626"/>
          </a:xfrm>
          <a:prstGeom prst="rightArrow">
            <a:avLst/>
          </a:pr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tr-TR" sz="1800" b="0" i="0" u="none" strike="noStrike" cap="none" normalizeH="0" baseline="0" dirty="0">
                <a:ln>
                  <a:noFill/>
                </a:ln>
                <a:solidFill>
                  <a:schemeClr val="tx1"/>
                </a:solidFill>
                <a:effectLst/>
                <a:latin typeface="Arial" charset="0"/>
                <a:cs typeface="Times New Roman" pitchFamily="18" charset="0"/>
              </a:rPr>
              <a:t>Link </a:t>
            </a:r>
            <a:r>
              <a:rPr kumimoji="0" lang="tr-TR" sz="1800" b="0" i="0" u="none" strike="noStrike" cap="none" normalizeH="0" baseline="0" dirty="0" err="1">
                <a:ln>
                  <a:noFill/>
                </a:ln>
                <a:solidFill>
                  <a:schemeClr val="tx1"/>
                </a:solidFill>
                <a:effectLst/>
                <a:latin typeface="Arial" charset="0"/>
                <a:cs typeface="Times New Roman" pitchFamily="18" charset="0"/>
              </a:rPr>
              <a:t>Section</a:t>
            </a:r>
            <a:endParaRPr kumimoji="0" lang="tr-TR" sz="1800" b="0" i="0" u="none" strike="noStrike" cap="none" normalizeH="0" baseline="0" dirty="0">
              <a:ln>
                <a:noFill/>
              </a:ln>
              <a:solidFill>
                <a:schemeClr val="tx1"/>
              </a:solidFill>
              <a:effectLst/>
              <a:latin typeface="Arial" charset="0"/>
              <a:cs typeface="Times New Roman" pitchFamily="18" charset="0"/>
            </a:endParaRPr>
          </a:p>
        </p:txBody>
      </p:sp>
      <p:sp>
        <p:nvSpPr>
          <p:cNvPr id="11" name="Metin kutusu 10"/>
          <p:cNvSpPr txBox="1"/>
          <p:nvPr/>
        </p:nvSpPr>
        <p:spPr>
          <a:xfrm>
            <a:off x="6228184" y="704630"/>
            <a:ext cx="3528392" cy="369332"/>
          </a:xfrm>
          <a:prstGeom prst="rect">
            <a:avLst/>
          </a:prstGeom>
          <a:noFill/>
        </p:spPr>
        <p:txBody>
          <a:bodyPr wrap="square" rtlCol="0">
            <a:spAutoFit/>
          </a:bodyPr>
          <a:lstStyle/>
          <a:p>
            <a:r>
              <a:rPr lang="tr-TR" dirty="0"/>
              <a:t>Başlık dosyaları, </a:t>
            </a:r>
            <a:r>
              <a:rPr lang="tr-TR" dirty="0" err="1"/>
              <a:t>kütüp</a:t>
            </a:r>
            <a:r>
              <a:rPr lang="tr-TR" dirty="0"/>
              <a:t>…</a:t>
            </a:r>
          </a:p>
        </p:txBody>
      </p:sp>
      <p:sp>
        <p:nvSpPr>
          <p:cNvPr id="10" name="Çift Ayraç 9"/>
          <p:cNvSpPr/>
          <p:nvPr/>
        </p:nvSpPr>
        <p:spPr bwMode="auto">
          <a:xfrm>
            <a:off x="5508104" y="1988840"/>
            <a:ext cx="3024336" cy="2664296"/>
          </a:xfrm>
          <a:prstGeom prst="bracePair">
            <a:avLst/>
          </a:pr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tr-TR" sz="1800" b="0" i="0" u="none" strike="noStrike" cap="none" normalizeH="0" baseline="0" dirty="0">
                <a:ln>
                  <a:noFill/>
                </a:ln>
                <a:solidFill>
                  <a:schemeClr val="tx1"/>
                </a:solidFill>
                <a:effectLst/>
                <a:latin typeface="Arial" charset="0"/>
                <a:cs typeface="Times New Roman" pitchFamily="18" charset="0"/>
              </a:rPr>
              <a:t>Programın </a:t>
            </a:r>
          </a:p>
          <a:p>
            <a:pPr marL="0" marR="0" indent="0" algn="l" defTabSz="914400" rtl="0" eaLnBrk="0" fontAlgn="base" latinLnBrk="0" hangingPunct="0">
              <a:lnSpc>
                <a:spcPct val="100000"/>
              </a:lnSpc>
              <a:spcBef>
                <a:spcPct val="0"/>
              </a:spcBef>
              <a:spcAft>
                <a:spcPct val="0"/>
              </a:spcAft>
              <a:buClrTx/>
              <a:buSzTx/>
              <a:buFontTx/>
              <a:buNone/>
              <a:tabLst/>
            </a:pPr>
            <a:r>
              <a:rPr lang="tr-TR" dirty="0"/>
              <a:t>Ana yürütülebilir kısmı</a:t>
            </a:r>
            <a:r>
              <a:rPr lang="tr-TR" b="1" dirty="0"/>
              <a:t>. </a:t>
            </a:r>
          </a:p>
          <a:p>
            <a:pPr marL="0" marR="0" indent="0" algn="l" defTabSz="914400" rtl="0" eaLnBrk="0" fontAlgn="base" latinLnBrk="0" hangingPunct="0">
              <a:lnSpc>
                <a:spcPct val="100000"/>
              </a:lnSpc>
              <a:spcBef>
                <a:spcPct val="0"/>
              </a:spcBef>
              <a:spcAft>
                <a:spcPct val="0"/>
              </a:spcAft>
              <a:buClrTx/>
              <a:buSzTx/>
              <a:buFontTx/>
              <a:buNone/>
              <a:tabLst/>
            </a:pPr>
            <a:r>
              <a:rPr lang="tr-TR" b="1" dirty="0"/>
              <a:t>Program;</a:t>
            </a:r>
          </a:p>
          <a:p>
            <a:pPr marL="0" marR="0" indent="0" algn="l" defTabSz="914400" rtl="0" eaLnBrk="0" fontAlgn="base" latinLnBrk="0" hangingPunct="0">
              <a:lnSpc>
                <a:spcPct val="100000"/>
              </a:lnSpc>
              <a:spcBef>
                <a:spcPct val="0"/>
              </a:spcBef>
              <a:spcAft>
                <a:spcPct val="0"/>
              </a:spcAft>
              <a:buClrTx/>
              <a:buSzTx/>
              <a:buFontTx/>
              <a:buNone/>
              <a:tabLst/>
            </a:pPr>
            <a:r>
              <a:rPr lang="tr-TR" dirty="0"/>
              <a:t>m</a:t>
            </a:r>
            <a:r>
              <a:rPr kumimoji="0" lang="tr-TR" sz="1800" b="0" i="0" u="none" strike="noStrike" cap="none" normalizeH="0" baseline="0" dirty="0">
                <a:ln>
                  <a:noFill/>
                </a:ln>
                <a:solidFill>
                  <a:schemeClr val="tx1"/>
                </a:solidFill>
                <a:effectLst/>
                <a:latin typeface="Arial" charset="0"/>
                <a:cs typeface="Times New Roman" pitchFamily="18" charset="0"/>
              </a:rPr>
              <a:t>ain() fonksiyonundan</a:t>
            </a:r>
            <a:r>
              <a:rPr kumimoji="0" lang="tr-TR" sz="1800" b="0" i="0" u="none" strike="noStrike" cap="none" normalizeH="0" dirty="0">
                <a:ln>
                  <a:noFill/>
                </a:ln>
                <a:solidFill>
                  <a:schemeClr val="tx1"/>
                </a:solidFill>
                <a:effectLst/>
                <a:latin typeface="Arial" charset="0"/>
                <a:cs typeface="Times New Roman" pitchFamily="18" charset="0"/>
              </a:rPr>
              <a:t> sonra adım  adım çalışır.</a:t>
            </a:r>
            <a:endParaRPr kumimoji="0" lang="tr-TR" sz="1800" b="0" i="0" u="none" strike="noStrike" cap="none" normalizeH="0" baseline="0" dirty="0">
              <a:ln>
                <a:noFill/>
              </a:ln>
              <a:solidFill>
                <a:schemeClr val="tx1"/>
              </a:solidFill>
              <a:effectLst/>
              <a:latin typeface="Arial" charset="0"/>
              <a:cs typeface="Times New Roman" pitchFamily="18" charset="0"/>
            </a:endParaRPr>
          </a:p>
        </p:txBody>
      </p:sp>
      <p:sp>
        <p:nvSpPr>
          <p:cNvPr id="17" name="Satır Belirtme Çizgisi 1 (Diğer Çubuk) 16"/>
          <p:cNvSpPr/>
          <p:nvPr/>
        </p:nvSpPr>
        <p:spPr bwMode="auto">
          <a:xfrm flipH="1">
            <a:off x="35496" y="1844824"/>
            <a:ext cx="1944216" cy="1296144"/>
          </a:xfrm>
          <a:prstGeom prst="accentCallout1">
            <a:avLst>
              <a:gd name="adj1" fmla="val -9043"/>
              <a:gd name="adj2" fmla="val -2377"/>
              <a:gd name="adj3" fmla="val -48888"/>
              <a:gd name="adj4" fmla="val -21569"/>
            </a:avLst>
          </a:pr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tr-TR" sz="1800" b="0" i="0" u="none" strike="noStrike" cap="none" normalizeH="0" baseline="0" dirty="0">
                <a:ln>
                  <a:noFill/>
                </a:ln>
                <a:solidFill>
                  <a:schemeClr val="tx1"/>
                </a:solidFill>
                <a:effectLst/>
                <a:latin typeface="Arial" charset="0"/>
                <a:cs typeface="Times New Roman" pitchFamily="18" charset="0"/>
              </a:rPr>
              <a:t>Global </a:t>
            </a:r>
            <a:r>
              <a:rPr kumimoji="0" lang="tr-TR" sz="1800" b="0" i="0" u="none" strike="noStrike" cap="none" normalizeH="0" baseline="0" dirty="0" err="1">
                <a:ln>
                  <a:noFill/>
                </a:ln>
                <a:solidFill>
                  <a:schemeClr val="tx1"/>
                </a:solidFill>
                <a:effectLst/>
                <a:latin typeface="Arial" charset="0"/>
                <a:cs typeface="Times New Roman" pitchFamily="18" charset="0"/>
              </a:rPr>
              <a:t>definition</a:t>
            </a:r>
            <a:r>
              <a:rPr kumimoji="0" lang="tr-TR" sz="1800" b="0" i="0" u="none" strike="noStrike" cap="none" normalizeH="0" baseline="0" dirty="0">
                <a:ln>
                  <a:noFill/>
                </a:ln>
                <a:solidFill>
                  <a:schemeClr val="tx1"/>
                </a:solidFill>
                <a:effectLst/>
                <a:latin typeface="Arial" charset="0"/>
                <a:cs typeface="Times New Roman" pitchFamily="18" charset="0"/>
              </a:rPr>
              <a:t>.</a:t>
            </a:r>
          </a:p>
          <a:p>
            <a:pPr marL="285750" marR="0" indent="-285750" algn="l" defTabSz="914400" rtl="0" eaLnBrk="0" fontAlgn="base" latinLnBrk="0" hangingPunct="0">
              <a:lnSpc>
                <a:spcPct val="100000"/>
              </a:lnSpc>
              <a:spcBef>
                <a:spcPct val="0"/>
              </a:spcBef>
              <a:spcAft>
                <a:spcPct val="0"/>
              </a:spcAft>
              <a:buClrTx/>
              <a:buSzTx/>
              <a:buFont typeface="Arial" charset="0"/>
              <a:buChar char="•"/>
              <a:tabLst/>
            </a:pPr>
            <a:r>
              <a:rPr lang="tr-TR" dirty="0"/>
              <a:t>sabitler, değişkenler</a:t>
            </a:r>
          </a:p>
          <a:p>
            <a:pPr marL="285750" marR="0" indent="-285750" algn="l" defTabSz="914400" rtl="0" eaLnBrk="0" fontAlgn="base" latinLnBrk="0" hangingPunct="0">
              <a:lnSpc>
                <a:spcPct val="100000"/>
              </a:lnSpc>
              <a:spcBef>
                <a:spcPct val="0"/>
              </a:spcBef>
              <a:spcAft>
                <a:spcPct val="0"/>
              </a:spcAft>
              <a:buClrTx/>
              <a:buSzTx/>
              <a:buFont typeface="Arial" charset="0"/>
              <a:buChar char="•"/>
              <a:tabLst/>
            </a:pPr>
            <a:r>
              <a:rPr kumimoji="0" lang="tr-TR" sz="1800" b="0" i="0" u="none" strike="noStrike" cap="none" normalizeH="0" baseline="0" dirty="0">
                <a:ln>
                  <a:noFill/>
                </a:ln>
                <a:solidFill>
                  <a:schemeClr val="tx1"/>
                </a:solidFill>
                <a:effectLst/>
                <a:latin typeface="Arial" charset="0"/>
                <a:cs typeface="Times New Roman" pitchFamily="18" charset="0"/>
              </a:rPr>
              <a:t>fonksiyonlar</a:t>
            </a:r>
          </a:p>
          <a:p>
            <a:pPr marL="0" marR="0" indent="0" algn="l" defTabSz="914400" rtl="0" eaLnBrk="0" fontAlgn="base" latinLnBrk="0" hangingPunct="0">
              <a:lnSpc>
                <a:spcPct val="100000"/>
              </a:lnSpc>
              <a:spcBef>
                <a:spcPct val="0"/>
              </a:spcBef>
              <a:spcAft>
                <a:spcPct val="0"/>
              </a:spcAft>
              <a:buClrTx/>
              <a:buSzTx/>
              <a:buFontTx/>
              <a:buNone/>
              <a:tabLst/>
            </a:pPr>
            <a:endParaRPr kumimoji="0" lang="tr-TR" sz="1800" b="0" i="0" u="none" strike="noStrike" cap="none" normalizeH="0" baseline="0" dirty="0">
              <a:ln>
                <a:noFill/>
              </a:ln>
              <a:solidFill>
                <a:schemeClr val="tx1"/>
              </a:solidFill>
              <a:effectLst/>
              <a:latin typeface="Arial" charset="0"/>
              <a:cs typeface="Times New Roman" pitchFamily="18" charset="0"/>
            </a:endParaRPr>
          </a:p>
        </p:txBody>
      </p:sp>
      <p:sp>
        <p:nvSpPr>
          <p:cNvPr id="22" name="Satır Belirtme Çizgisi 1 (Diğer Çubuk) 21"/>
          <p:cNvSpPr/>
          <p:nvPr/>
        </p:nvSpPr>
        <p:spPr bwMode="auto">
          <a:xfrm flipH="1">
            <a:off x="2371" y="5029190"/>
            <a:ext cx="1944216" cy="1296144"/>
          </a:xfrm>
          <a:prstGeom prst="accentCallout1">
            <a:avLst>
              <a:gd name="adj1" fmla="val 96429"/>
              <a:gd name="adj2" fmla="val -1446"/>
              <a:gd name="adj3" fmla="val 44710"/>
              <a:gd name="adj4" fmla="val -19241"/>
            </a:avLst>
          </a:pr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tr-TR" dirty="0"/>
              <a:t>Fonksiyonlar….</a:t>
            </a:r>
            <a:endParaRPr kumimoji="0" lang="tr-TR" sz="1800" b="0" i="0" u="none" strike="noStrike" cap="none" normalizeH="0" baseline="0" dirty="0">
              <a:ln>
                <a:noFill/>
              </a:ln>
              <a:solidFill>
                <a:schemeClr val="tx1"/>
              </a:solidFill>
              <a:effectLst/>
              <a:latin typeface="Arial" charset="0"/>
              <a:cs typeface="Times New Roman" pitchFamily="18" charset="0"/>
            </a:endParaRPr>
          </a:p>
          <a:p>
            <a:pPr marL="0" marR="0" indent="0" algn="l" defTabSz="914400" rtl="0" eaLnBrk="0" fontAlgn="base" latinLnBrk="0" hangingPunct="0">
              <a:lnSpc>
                <a:spcPct val="100000"/>
              </a:lnSpc>
              <a:spcBef>
                <a:spcPct val="0"/>
              </a:spcBef>
              <a:spcAft>
                <a:spcPct val="0"/>
              </a:spcAft>
              <a:buClrTx/>
              <a:buSzTx/>
              <a:buFontTx/>
              <a:buNone/>
              <a:tabLst/>
            </a:pPr>
            <a:endParaRPr kumimoji="0" lang="tr-TR" sz="1800" b="0" i="0" u="none" strike="noStrike" cap="none" normalizeH="0" baseline="0" dirty="0">
              <a:ln>
                <a:noFill/>
              </a:ln>
              <a:solidFill>
                <a:schemeClr val="tx1"/>
              </a:solidFill>
              <a:effectLst/>
              <a:latin typeface="Arial" charset="0"/>
              <a:cs typeface="Times New Roman" pitchFamily="18" charset="0"/>
            </a:endParaRPr>
          </a:p>
        </p:txBody>
      </p:sp>
    </p:spTree>
  </p:cSld>
  <p:clrMapOvr>
    <a:masterClrMapping/>
  </p:clrMapOvr>
  <p:transition>
    <p:checke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a:xfrm>
            <a:off x="611560" y="332656"/>
            <a:ext cx="7956376" cy="1008112"/>
          </a:xfrm>
        </p:spPr>
        <p:txBody>
          <a:bodyPr/>
          <a:lstStyle/>
          <a:p>
            <a:r>
              <a:rPr lang="en-US" dirty="0"/>
              <a:t>How the C Compiler </a:t>
            </a:r>
            <a:br>
              <a:rPr lang="tr-TR" dirty="0"/>
            </a:br>
            <a:r>
              <a:rPr lang="en-US" dirty="0"/>
              <a:t>Works</a:t>
            </a:r>
            <a:endParaRPr lang="tr-TR"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568" y="1412776"/>
            <a:ext cx="7620000" cy="5162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0626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4" name="Rectangle 4"/>
          <p:cNvSpPr>
            <a:spLocks noGrp="1" noChangeArrowheads="1"/>
          </p:cNvSpPr>
          <p:nvPr>
            <p:ph type="title"/>
          </p:nvPr>
        </p:nvSpPr>
        <p:spPr>
          <a:xfrm>
            <a:off x="-108520" y="260649"/>
            <a:ext cx="9144000" cy="1152127"/>
          </a:xfrm>
        </p:spPr>
        <p:txBody>
          <a:bodyPr/>
          <a:lstStyle/>
          <a:p>
            <a:r>
              <a:rPr lang="tr-TR" altLang="tr-TR" sz="3200" dirty="0"/>
              <a:t>Bilgisayarı Oluşturan Temel </a:t>
            </a:r>
            <a:br>
              <a:rPr lang="tr-TR" altLang="tr-TR" sz="3200" dirty="0"/>
            </a:br>
            <a:r>
              <a:rPr lang="tr-TR" altLang="tr-TR" sz="3200" dirty="0"/>
              <a:t>Bileşenler</a:t>
            </a:r>
          </a:p>
        </p:txBody>
      </p:sp>
      <p:pic>
        <p:nvPicPr>
          <p:cNvPr id="5126"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5656" y="1700808"/>
            <a:ext cx="6426200" cy="4775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Lst>
        </p:spPr>
      </p:pic>
    </p:spTree>
  </p:cSld>
  <p:clrMapOvr>
    <a:masterClrMapping/>
  </p:clrMapOvr>
  <p:transition>
    <p:checke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0369" y="116632"/>
            <a:ext cx="5787935" cy="65936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537049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a:xfrm>
            <a:off x="1043608" y="-99392"/>
            <a:ext cx="6552728" cy="914400"/>
          </a:xfrm>
        </p:spPr>
        <p:txBody>
          <a:bodyPr/>
          <a:lstStyle/>
          <a:p>
            <a:r>
              <a:rPr lang="tr-TR" dirty="0"/>
              <a:t>Visual </a:t>
            </a:r>
            <a:r>
              <a:rPr lang="tr-TR" dirty="0" err="1"/>
              <a:t>Studio</a:t>
            </a:r>
            <a:r>
              <a:rPr lang="tr-TR" dirty="0"/>
              <a:t> DEBUG</a:t>
            </a: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91338" y="908720"/>
            <a:ext cx="6624736" cy="27320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5616" y="4417975"/>
            <a:ext cx="4152900" cy="1666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Metin kutusu 3"/>
          <p:cNvSpPr txBox="1"/>
          <p:nvPr/>
        </p:nvSpPr>
        <p:spPr>
          <a:xfrm>
            <a:off x="6084168" y="4581127"/>
            <a:ext cx="2592288" cy="923330"/>
          </a:xfrm>
          <a:prstGeom prst="rect">
            <a:avLst/>
          </a:prstGeom>
          <a:noFill/>
        </p:spPr>
        <p:txBody>
          <a:bodyPr wrap="square" rtlCol="0">
            <a:spAutoFit/>
          </a:bodyPr>
          <a:lstStyle/>
          <a:p>
            <a:r>
              <a:rPr lang="tr-TR" dirty="0"/>
              <a:t>F11 : Step INTO</a:t>
            </a:r>
          </a:p>
          <a:p>
            <a:r>
              <a:rPr lang="tr-TR" dirty="0"/>
              <a:t>F10 : Step OVER</a:t>
            </a:r>
          </a:p>
          <a:p>
            <a:r>
              <a:rPr lang="tr-TR" dirty="0"/>
              <a:t>Shift+F11: Step OUT</a:t>
            </a:r>
          </a:p>
        </p:txBody>
      </p:sp>
      <p:cxnSp>
        <p:nvCxnSpPr>
          <p:cNvPr id="6" name="Düz Ok Bağlayıcısı 5"/>
          <p:cNvCxnSpPr>
            <a:endCxn id="12" idx="1"/>
          </p:cNvCxnSpPr>
          <p:nvPr/>
        </p:nvCxnSpPr>
        <p:spPr bwMode="auto">
          <a:xfrm>
            <a:off x="2555776" y="5373216"/>
            <a:ext cx="1656184" cy="931458"/>
          </a:xfrm>
          <a:prstGeom prst="straightConnector1">
            <a:avLst/>
          </a:prstGeom>
          <a:solidFill>
            <a:schemeClr val="accent1"/>
          </a:solidFill>
          <a:ln w="25400" cap="flat" cmpd="sng" algn="ctr">
            <a:solidFill>
              <a:schemeClr val="tx2"/>
            </a:solidFill>
            <a:prstDash val="solid"/>
            <a:round/>
            <a:headEnd type="none" w="sm" len="sm"/>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 name="Dikdörtgen 11"/>
          <p:cNvSpPr/>
          <p:nvPr/>
        </p:nvSpPr>
        <p:spPr>
          <a:xfrm>
            <a:off x="4211960" y="6120008"/>
            <a:ext cx="2279470" cy="369332"/>
          </a:xfrm>
          <a:prstGeom prst="rect">
            <a:avLst/>
          </a:prstGeom>
        </p:spPr>
        <p:txBody>
          <a:bodyPr wrap="none">
            <a:spAutoFit/>
          </a:bodyPr>
          <a:lstStyle/>
          <a:p>
            <a:r>
              <a:rPr lang="tr-TR" dirty="0"/>
              <a:t>STOP DEBUGGING</a:t>
            </a:r>
          </a:p>
        </p:txBody>
      </p:sp>
      <p:sp>
        <p:nvSpPr>
          <p:cNvPr id="18" name="Dikdörtgen 17"/>
          <p:cNvSpPr/>
          <p:nvPr/>
        </p:nvSpPr>
        <p:spPr>
          <a:xfrm>
            <a:off x="1807303" y="6145525"/>
            <a:ext cx="1338828" cy="369332"/>
          </a:xfrm>
          <a:prstGeom prst="rect">
            <a:avLst/>
          </a:prstGeom>
        </p:spPr>
        <p:txBody>
          <a:bodyPr wrap="none">
            <a:spAutoFit/>
          </a:bodyPr>
          <a:lstStyle/>
          <a:p>
            <a:r>
              <a:rPr lang="tr-TR" dirty="0" err="1"/>
              <a:t>Continue</a:t>
            </a:r>
            <a:r>
              <a:rPr lang="tr-TR" dirty="0"/>
              <a:t>…</a:t>
            </a:r>
          </a:p>
        </p:txBody>
      </p:sp>
      <p:cxnSp>
        <p:nvCxnSpPr>
          <p:cNvPr id="20" name="Düz Ok Bağlayıcısı 19"/>
          <p:cNvCxnSpPr/>
          <p:nvPr/>
        </p:nvCxnSpPr>
        <p:spPr bwMode="auto">
          <a:xfrm>
            <a:off x="1911861" y="5398733"/>
            <a:ext cx="355883" cy="746792"/>
          </a:xfrm>
          <a:prstGeom prst="straightConnector1">
            <a:avLst/>
          </a:prstGeom>
          <a:solidFill>
            <a:schemeClr val="accent1"/>
          </a:solidFill>
          <a:ln w="25400" cap="flat" cmpd="sng" algn="ctr">
            <a:solidFill>
              <a:schemeClr val="tx2"/>
            </a:solidFill>
            <a:prstDash val="solid"/>
            <a:round/>
            <a:headEnd type="none" w="sm" len="sm"/>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2" name="Dikdörtgen 21"/>
          <p:cNvSpPr/>
          <p:nvPr/>
        </p:nvSpPr>
        <p:spPr>
          <a:xfrm>
            <a:off x="5871132" y="4096951"/>
            <a:ext cx="1240596" cy="369332"/>
          </a:xfrm>
          <a:prstGeom prst="rect">
            <a:avLst/>
          </a:prstGeom>
        </p:spPr>
        <p:txBody>
          <a:bodyPr wrap="none">
            <a:spAutoFit/>
          </a:bodyPr>
          <a:lstStyle/>
          <a:p>
            <a:r>
              <a:rPr lang="tr-TR" dirty="0"/>
              <a:t>RESTART</a:t>
            </a:r>
          </a:p>
        </p:txBody>
      </p:sp>
      <p:cxnSp>
        <p:nvCxnSpPr>
          <p:cNvPr id="23" name="Düz Ok Bağlayıcısı 22"/>
          <p:cNvCxnSpPr>
            <a:endCxn id="22" idx="1"/>
          </p:cNvCxnSpPr>
          <p:nvPr/>
        </p:nvCxnSpPr>
        <p:spPr bwMode="auto">
          <a:xfrm flipV="1">
            <a:off x="2915816" y="4281617"/>
            <a:ext cx="2955316" cy="969795"/>
          </a:xfrm>
          <a:prstGeom prst="straightConnector1">
            <a:avLst/>
          </a:prstGeom>
          <a:solidFill>
            <a:schemeClr val="accent1"/>
          </a:solidFill>
          <a:ln w="25400" cap="flat" cmpd="sng" algn="ctr">
            <a:solidFill>
              <a:schemeClr val="tx2"/>
            </a:solidFill>
            <a:prstDash val="solid"/>
            <a:round/>
            <a:headEnd type="none" w="sm" len="sm"/>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6" name="Dikdörtgen 25"/>
          <p:cNvSpPr/>
          <p:nvPr/>
        </p:nvSpPr>
        <p:spPr>
          <a:xfrm>
            <a:off x="101214" y="1700808"/>
            <a:ext cx="1390124" cy="369332"/>
          </a:xfrm>
          <a:prstGeom prst="rect">
            <a:avLst/>
          </a:prstGeom>
        </p:spPr>
        <p:txBody>
          <a:bodyPr wrap="none">
            <a:spAutoFit/>
          </a:bodyPr>
          <a:lstStyle/>
          <a:p>
            <a:r>
              <a:rPr lang="tr-TR" b="1" u="sng" dirty="0" err="1">
                <a:solidFill>
                  <a:srgbClr val="C00000"/>
                </a:solidFill>
              </a:rPr>
              <a:t>Breakpoint</a:t>
            </a:r>
            <a:endParaRPr lang="tr-TR" b="1" u="sng" dirty="0">
              <a:solidFill>
                <a:srgbClr val="C00000"/>
              </a:solidFill>
            </a:endParaRPr>
          </a:p>
        </p:txBody>
      </p:sp>
      <p:cxnSp>
        <p:nvCxnSpPr>
          <p:cNvPr id="27" name="Düz Ok Bağlayıcısı 26"/>
          <p:cNvCxnSpPr/>
          <p:nvPr/>
        </p:nvCxnSpPr>
        <p:spPr bwMode="auto">
          <a:xfrm flipH="1" flipV="1">
            <a:off x="622566" y="2070140"/>
            <a:ext cx="828482" cy="638780"/>
          </a:xfrm>
          <a:prstGeom prst="straightConnector1">
            <a:avLst/>
          </a:prstGeom>
          <a:solidFill>
            <a:schemeClr val="accent1"/>
          </a:solidFill>
          <a:ln w="25400" cap="flat" cmpd="sng" algn="ctr">
            <a:solidFill>
              <a:schemeClr val="tx2"/>
            </a:solidFill>
            <a:prstDash val="solid"/>
            <a:round/>
            <a:headEnd type="none" w="sm" len="sm"/>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6150"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91338" y="3717032"/>
            <a:ext cx="4253110" cy="474355"/>
          </a:xfrm>
          <a:prstGeom prst="rect">
            <a:avLst/>
          </a:prstGeom>
          <a:noFill/>
          <a:ln w="2540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cxnSp>
        <p:nvCxnSpPr>
          <p:cNvPr id="33" name="Düz Ok Bağlayıcısı 32"/>
          <p:cNvCxnSpPr/>
          <p:nvPr/>
        </p:nvCxnSpPr>
        <p:spPr bwMode="auto">
          <a:xfrm flipH="1" flipV="1">
            <a:off x="467544" y="2204864"/>
            <a:ext cx="1013158" cy="1755345"/>
          </a:xfrm>
          <a:prstGeom prst="straightConnector1">
            <a:avLst/>
          </a:prstGeom>
          <a:solidFill>
            <a:schemeClr val="accent1"/>
          </a:solidFill>
          <a:ln w="25400" cap="flat" cmpd="sng" algn="ctr">
            <a:solidFill>
              <a:schemeClr val="tx2"/>
            </a:solidFill>
            <a:prstDash val="solid"/>
            <a:round/>
            <a:headEnd type="none" w="sm" len="sm"/>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0" name="Satır Belirtme Çizgisi 1 (Diğer Çubuk) 29"/>
          <p:cNvSpPr/>
          <p:nvPr/>
        </p:nvSpPr>
        <p:spPr bwMode="auto">
          <a:xfrm>
            <a:off x="6804248" y="908720"/>
            <a:ext cx="2165944" cy="1773342"/>
          </a:xfrm>
          <a:prstGeom prst="accentCallout1">
            <a:avLst>
              <a:gd name="adj1" fmla="val 18750"/>
              <a:gd name="adj2" fmla="val -8333"/>
              <a:gd name="adj3" fmla="val 103067"/>
              <a:gd name="adj4" fmla="val -46854"/>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tr-TR" sz="1400" b="0" i="0" u="none" strike="noStrike" cap="none" normalizeH="0" baseline="0" dirty="0" err="1">
                <a:ln>
                  <a:noFill/>
                </a:ln>
                <a:solidFill>
                  <a:schemeClr val="tx2"/>
                </a:solidFill>
                <a:effectLst/>
              </a:rPr>
              <a:t>Breakpoint</a:t>
            </a:r>
            <a:r>
              <a:rPr kumimoji="0" lang="tr-TR" sz="1400" b="0" i="0" u="none" strike="noStrike" cap="none" normalizeH="0" dirty="0">
                <a:ln>
                  <a:noFill/>
                </a:ln>
                <a:solidFill>
                  <a:schemeClr val="tx2"/>
                </a:solidFill>
                <a:effectLst/>
              </a:rPr>
              <a:t> noktasından önceki bir değişkenin içeriği…</a:t>
            </a:r>
          </a:p>
          <a:p>
            <a:pPr marL="0" marR="0" indent="0" defTabSz="914400" rtl="0" eaLnBrk="0" fontAlgn="base" latinLnBrk="0" hangingPunct="0">
              <a:lnSpc>
                <a:spcPct val="100000"/>
              </a:lnSpc>
              <a:spcBef>
                <a:spcPct val="0"/>
              </a:spcBef>
              <a:spcAft>
                <a:spcPct val="0"/>
              </a:spcAft>
              <a:buClrTx/>
              <a:buSzTx/>
              <a:buFontTx/>
              <a:buNone/>
              <a:tabLst/>
            </a:pPr>
            <a:endParaRPr lang="tr-TR" sz="1400" baseline="0" dirty="0">
              <a:solidFill>
                <a:schemeClr val="tx2"/>
              </a:solidFill>
            </a:endParaRPr>
          </a:p>
          <a:p>
            <a:pPr marL="0" marR="0" indent="0" defTabSz="914400" rtl="0" eaLnBrk="0" fontAlgn="base" latinLnBrk="0" hangingPunct="0">
              <a:lnSpc>
                <a:spcPct val="100000"/>
              </a:lnSpc>
              <a:spcBef>
                <a:spcPct val="0"/>
              </a:spcBef>
              <a:spcAft>
                <a:spcPct val="0"/>
              </a:spcAft>
              <a:buClrTx/>
              <a:buSzTx/>
              <a:buFontTx/>
              <a:buNone/>
              <a:tabLst/>
            </a:pPr>
            <a:r>
              <a:rPr kumimoji="0" lang="tr-TR" sz="1400" b="0" i="0" u="none" strike="noStrike" cap="none" normalizeH="0" dirty="0">
                <a:ln>
                  <a:noFill/>
                </a:ln>
                <a:solidFill>
                  <a:schemeClr val="tx2"/>
                </a:solidFill>
                <a:effectLst/>
              </a:rPr>
              <a:t>Program bu noktada kırılmıştır ve adım adım çalışmaya uygun durumdadır.</a:t>
            </a:r>
            <a:endParaRPr kumimoji="0" lang="tr-TR" sz="1400" b="0" i="0" u="none" strike="noStrike" cap="none" normalizeH="0" baseline="0" dirty="0">
              <a:ln>
                <a:noFill/>
              </a:ln>
              <a:solidFill>
                <a:schemeClr val="tx2"/>
              </a:solidFill>
              <a:effectLst/>
            </a:endParaRPr>
          </a:p>
        </p:txBody>
      </p:sp>
      <p:sp>
        <p:nvSpPr>
          <p:cNvPr id="31" name="Sol Sağ Ok 30"/>
          <p:cNvSpPr/>
          <p:nvPr/>
        </p:nvSpPr>
        <p:spPr bwMode="auto">
          <a:xfrm rot="6371508">
            <a:off x="6867455" y="3400216"/>
            <a:ext cx="1720171" cy="373616"/>
          </a:xfrm>
          <a:prstGeom prst="leftRightArrow">
            <a:avLst/>
          </a:pr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tr-TR" sz="1800" b="0" i="0" u="none" strike="noStrike" cap="none" normalizeH="0" baseline="0">
              <a:ln>
                <a:noFill/>
              </a:ln>
              <a:solidFill>
                <a:schemeClr val="tx1"/>
              </a:solidFill>
              <a:effectLst/>
              <a:latin typeface="Arial" charset="0"/>
              <a:cs typeface="Times New Roman" pitchFamily="18" charset="0"/>
            </a:endParaRPr>
          </a:p>
        </p:txBody>
      </p:sp>
    </p:spTree>
    <p:extLst>
      <p:ext uri="{BB962C8B-B14F-4D97-AF65-F5344CB8AC3E}">
        <p14:creationId xmlns:p14="http://schemas.microsoft.com/office/powerpoint/2010/main" val="4278693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Başlık 1"/>
          <p:cNvSpPr>
            <a:spLocks noGrp="1"/>
          </p:cNvSpPr>
          <p:nvPr>
            <p:ph type="title"/>
          </p:nvPr>
        </p:nvSpPr>
        <p:spPr>
          <a:xfrm>
            <a:off x="611560" y="404664"/>
            <a:ext cx="7488832" cy="1080120"/>
          </a:xfrm>
        </p:spPr>
        <p:txBody>
          <a:bodyPr/>
          <a:lstStyle/>
          <a:p>
            <a:r>
              <a:rPr lang="en-US" b="1" dirty="0"/>
              <a:t>Variables, Data Types, and Arithmetic</a:t>
            </a:r>
            <a:r>
              <a:rPr lang="tr-TR" b="1" dirty="0"/>
              <a:t> </a:t>
            </a:r>
            <a:r>
              <a:rPr lang="tr-TR" b="1" dirty="0" err="1"/>
              <a:t>Expressions</a:t>
            </a:r>
            <a:endParaRPr lang="tr-TR" dirty="0"/>
          </a:p>
        </p:txBody>
      </p:sp>
      <p:sp>
        <p:nvSpPr>
          <p:cNvPr id="6" name="Başlık 1"/>
          <p:cNvSpPr txBox="1">
            <a:spLocks/>
          </p:cNvSpPr>
          <p:nvPr/>
        </p:nvSpPr>
        <p:spPr bwMode="auto">
          <a:xfrm>
            <a:off x="382046" y="1700808"/>
            <a:ext cx="4322440" cy="10058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normAutofit/>
          </a:bodyPr>
          <a:lstStyle>
            <a:lvl1pPr algn="ctr" rtl="0" eaLnBrk="1" fontAlgn="base" hangingPunct="1">
              <a:spcBef>
                <a:spcPct val="0"/>
              </a:spcBef>
              <a:spcAft>
                <a:spcPct val="0"/>
              </a:spcAft>
              <a:defRPr sz="3600">
                <a:solidFill>
                  <a:schemeClr val="tx2"/>
                </a:solidFill>
                <a:latin typeface="+mj-lt"/>
                <a:ea typeface="+mj-ea"/>
                <a:cs typeface="+mj-cs"/>
              </a:defRPr>
            </a:lvl1pPr>
            <a:lvl2pPr algn="ctr" rtl="0" eaLnBrk="1" fontAlgn="base" hangingPunct="1">
              <a:spcBef>
                <a:spcPct val="0"/>
              </a:spcBef>
              <a:spcAft>
                <a:spcPct val="0"/>
              </a:spcAft>
              <a:defRPr sz="3600">
                <a:solidFill>
                  <a:schemeClr val="tx2"/>
                </a:solidFill>
                <a:latin typeface="Verdana" pitchFamily="34" charset="0"/>
              </a:defRPr>
            </a:lvl2pPr>
            <a:lvl3pPr algn="ctr" rtl="0" eaLnBrk="1" fontAlgn="base" hangingPunct="1">
              <a:spcBef>
                <a:spcPct val="0"/>
              </a:spcBef>
              <a:spcAft>
                <a:spcPct val="0"/>
              </a:spcAft>
              <a:defRPr sz="3600">
                <a:solidFill>
                  <a:schemeClr val="tx2"/>
                </a:solidFill>
                <a:latin typeface="Verdana" pitchFamily="34" charset="0"/>
              </a:defRPr>
            </a:lvl3pPr>
            <a:lvl4pPr algn="ctr" rtl="0" eaLnBrk="1" fontAlgn="base" hangingPunct="1">
              <a:spcBef>
                <a:spcPct val="0"/>
              </a:spcBef>
              <a:spcAft>
                <a:spcPct val="0"/>
              </a:spcAft>
              <a:defRPr sz="3600">
                <a:solidFill>
                  <a:schemeClr val="tx2"/>
                </a:solidFill>
                <a:latin typeface="Verdana" pitchFamily="34" charset="0"/>
              </a:defRPr>
            </a:lvl4pPr>
            <a:lvl5pPr algn="ctr" rtl="0" eaLnBrk="1" fontAlgn="base" hangingPunct="1">
              <a:spcBef>
                <a:spcPct val="0"/>
              </a:spcBef>
              <a:spcAft>
                <a:spcPct val="0"/>
              </a:spcAft>
              <a:defRPr sz="3600">
                <a:solidFill>
                  <a:schemeClr val="tx2"/>
                </a:solidFill>
                <a:latin typeface="Verdana" pitchFamily="34" charset="0"/>
              </a:defRPr>
            </a:lvl5pPr>
            <a:lvl6pPr marL="457200" algn="ctr" rtl="0" eaLnBrk="1" fontAlgn="base" hangingPunct="1">
              <a:spcBef>
                <a:spcPct val="0"/>
              </a:spcBef>
              <a:spcAft>
                <a:spcPct val="0"/>
              </a:spcAft>
              <a:defRPr sz="3600">
                <a:solidFill>
                  <a:schemeClr val="tx2"/>
                </a:solidFill>
                <a:latin typeface="Verdana" pitchFamily="34" charset="0"/>
              </a:defRPr>
            </a:lvl6pPr>
            <a:lvl7pPr marL="914400" algn="ctr" rtl="0" eaLnBrk="1" fontAlgn="base" hangingPunct="1">
              <a:spcBef>
                <a:spcPct val="0"/>
              </a:spcBef>
              <a:spcAft>
                <a:spcPct val="0"/>
              </a:spcAft>
              <a:defRPr sz="3600">
                <a:solidFill>
                  <a:schemeClr val="tx2"/>
                </a:solidFill>
                <a:latin typeface="Verdana" pitchFamily="34" charset="0"/>
              </a:defRPr>
            </a:lvl7pPr>
            <a:lvl8pPr marL="1371600" algn="ctr" rtl="0" eaLnBrk="1" fontAlgn="base" hangingPunct="1">
              <a:spcBef>
                <a:spcPct val="0"/>
              </a:spcBef>
              <a:spcAft>
                <a:spcPct val="0"/>
              </a:spcAft>
              <a:defRPr sz="3600">
                <a:solidFill>
                  <a:schemeClr val="tx2"/>
                </a:solidFill>
                <a:latin typeface="Verdana" pitchFamily="34" charset="0"/>
              </a:defRPr>
            </a:lvl8pPr>
            <a:lvl9pPr marL="1828800" algn="ctr" rtl="0" eaLnBrk="1" fontAlgn="base" hangingPunct="1">
              <a:spcBef>
                <a:spcPct val="0"/>
              </a:spcBef>
              <a:spcAft>
                <a:spcPct val="0"/>
              </a:spcAft>
              <a:defRPr sz="3600">
                <a:solidFill>
                  <a:schemeClr val="tx2"/>
                </a:solidFill>
                <a:latin typeface="Verdana" pitchFamily="34" charset="0"/>
              </a:defRPr>
            </a:lvl9pPr>
          </a:lstStyle>
          <a:p>
            <a:r>
              <a:rPr lang="tr-TR" sz="2800" b="1" kern="0" dirty="0"/>
              <a:t>Analog Veriler</a:t>
            </a:r>
            <a:endParaRPr lang="tr-TR" sz="2800" kern="0" dirty="0"/>
          </a:p>
        </p:txBody>
      </p:sp>
      <p:pic>
        <p:nvPicPr>
          <p:cNvPr id="7" name="Resim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55576" y="2492896"/>
            <a:ext cx="3312368" cy="1656184"/>
          </a:xfrm>
          <a:prstGeom prst="rect">
            <a:avLst/>
          </a:prstGeom>
        </p:spPr>
      </p:pic>
      <p:sp>
        <p:nvSpPr>
          <p:cNvPr id="8" name="Dikdörtgen 7"/>
          <p:cNvSpPr/>
          <p:nvPr/>
        </p:nvSpPr>
        <p:spPr>
          <a:xfrm>
            <a:off x="539552" y="4437112"/>
            <a:ext cx="4572000" cy="1754326"/>
          </a:xfrm>
          <a:prstGeom prst="rect">
            <a:avLst/>
          </a:prstGeom>
        </p:spPr>
        <p:txBody>
          <a:bodyPr>
            <a:spAutoFit/>
          </a:bodyPr>
          <a:lstStyle/>
          <a:p>
            <a:r>
              <a:rPr lang="tr-TR" b="1" dirty="0">
                <a:solidFill>
                  <a:schemeClr val="tx2"/>
                </a:solidFill>
              </a:rPr>
              <a:t>Analog Sinyallere </a:t>
            </a:r>
            <a:r>
              <a:rPr lang="tr-TR" dirty="0">
                <a:solidFill>
                  <a:schemeClr val="tx2"/>
                </a:solidFill>
              </a:rPr>
              <a:t>kısaca sürekli (</a:t>
            </a:r>
            <a:r>
              <a:rPr lang="tr-TR" dirty="0" err="1">
                <a:solidFill>
                  <a:schemeClr val="tx2"/>
                </a:solidFill>
              </a:rPr>
              <a:t>continuous</a:t>
            </a:r>
            <a:r>
              <a:rPr lang="tr-TR" dirty="0">
                <a:solidFill>
                  <a:schemeClr val="tx2"/>
                </a:solidFill>
              </a:rPr>
              <a:t>) </a:t>
            </a:r>
            <a:r>
              <a:rPr lang="tr-TR" b="1" dirty="0">
                <a:solidFill>
                  <a:schemeClr val="tx2"/>
                </a:solidFill>
                <a:hlinkClick r:id="rId3"/>
              </a:rPr>
              <a:t>sinyaller</a:t>
            </a:r>
            <a:r>
              <a:rPr lang="tr-TR" dirty="0">
                <a:solidFill>
                  <a:schemeClr val="tx2"/>
                </a:solidFill>
              </a:rPr>
              <a:t> denir. Yani sinyal  zaman da uzay gibi sürekli bir değişkenin fonksiyonudur ve genellikle sürekli bir aralıkta değerler alır. Mühendislikte karşılaşılan birçok sinyal </a:t>
            </a:r>
            <a:r>
              <a:rPr lang="tr-TR" b="1" dirty="0" err="1">
                <a:solidFill>
                  <a:schemeClr val="tx2"/>
                </a:solidFill>
              </a:rPr>
              <a:t>analogtur</a:t>
            </a:r>
            <a:r>
              <a:rPr lang="tr-TR" dirty="0">
                <a:solidFill>
                  <a:schemeClr val="tx2"/>
                </a:solidFill>
              </a:rPr>
              <a:t>.</a:t>
            </a:r>
          </a:p>
        </p:txBody>
      </p:sp>
      <p:sp>
        <p:nvSpPr>
          <p:cNvPr id="9" name="Başlık 1"/>
          <p:cNvSpPr txBox="1">
            <a:spLocks/>
          </p:cNvSpPr>
          <p:nvPr/>
        </p:nvSpPr>
        <p:spPr bwMode="auto">
          <a:xfrm>
            <a:off x="4283968" y="1841004"/>
            <a:ext cx="5186536" cy="7254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normAutofit fontScale="67500" lnSpcReduction="20000"/>
          </a:bodyPr>
          <a:lstStyle>
            <a:lvl1pPr algn="ctr" rtl="0" eaLnBrk="1" fontAlgn="base" hangingPunct="1">
              <a:spcBef>
                <a:spcPct val="0"/>
              </a:spcBef>
              <a:spcAft>
                <a:spcPct val="0"/>
              </a:spcAft>
              <a:defRPr sz="3600">
                <a:solidFill>
                  <a:schemeClr val="tx2"/>
                </a:solidFill>
                <a:latin typeface="+mj-lt"/>
                <a:ea typeface="+mj-ea"/>
                <a:cs typeface="+mj-cs"/>
              </a:defRPr>
            </a:lvl1pPr>
            <a:lvl2pPr algn="ctr" rtl="0" eaLnBrk="1" fontAlgn="base" hangingPunct="1">
              <a:spcBef>
                <a:spcPct val="0"/>
              </a:spcBef>
              <a:spcAft>
                <a:spcPct val="0"/>
              </a:spcAft>
              <a:defRPr sz="3600">
                <a:solidFill>
                  <a:schemeClr val="tx2"/>
                </a:solidFill>
                <a:latin typeface="Verdana" pitchFamily="34" charset="0"/>
              </a:defRPr>
            </a:lvl2pPr>
            <a:lvl3pPr algn="ctr" rtl="0" eaLnBrk="1" fontAlgn="base" hangingPunct="1">
              <a:spcBef>
                <a:spcPct val="0"/>
              </a:spcBef>
              <a:spcAft>
                <a:spcPct val="0"/>
              </a:spcAft>
              <a:defRPr sz="3600">
                <a:solidFill>
                  <a:schemeClr val="tx2"/>
                </a:solidFill>
                <a:latin typeface="Verdana" pitchFamily="34" charset="0"/>
              </a:defRPr>
            </a:lvl3pPr>
            <a:lvl4pPr algn="ctr" rtl="0" eaLnBrk="1" fontAlgn="base" hangingPunct="1">
              <a:spcBef>
                <a:spcPct val="0"/>
              </a:spcBef>
              <a:spcAft>
                <a:spcPct val="0"/>
              </a:spcAft>
              <a:defRPr sz="3600">
                <a:solidFill>
                  <a:schemeClr val="tx2"/>
                </a:solidFill>
                <a:latin typeface="Verdana" pitchFamily="34" charset="0"/>
              </a:defRPr>
            </a:lvl4pPr>
            <a:lvl5pPr algn="ctr" rtl="0" eaLnBrk="1" fontAlgn="base" hangingPunct="1">
              <a:spcBef>
                <a:spcPct val="0"/>
              </a:spcBef>
              <a:spcAft>
                <a:spcPct val="0"/>
              </a:spcAft>
              <a:defRPr sz="3600">
                <a:solidFill>
                  <a:schemeClr val="tx2"/>
                </a:solidFill>
                <a:latin typeface="Verdana" pitchFamily="34" charset="0"/>
              </a:defRPr>
            </a:lvl5pPr>
            <a:lvl6pPr marL="457200" algn="ctr" rtl="0" eaLnBrk="1" fontAlgn="base" hangingPunct="1">
              <a:spcBef>
                <a:spcPct val="0"/>
              </a:spcBef>
              <a:spcAft>
                <a:spcPct val="0"/>
              </a:spcAft>
              <a:defRPr sz="3600">
                <a:solidFill>
                  <a:schemeClr val="tx2"/>
                </a:solidFill>
                <a:latin typeface="Verdana" pitchFamily="34" charset="0"/>
              </a:defRPr>
            </a:lvl6pPr>
            <a:lvl7pPr marL="914400" algn="ctr" rtl="0" eaLnBrk="1" fontAlgn="base" hangingPunct="1">
              <a:spcBef>
                <a:spcPct val="0"/>
              </a:spcBef>
              <a:spcAft>
                <a:spcPct val="0"/>
              </a:spcAft>
              <a:defRPr sz="3600">
                <a:solidFill>
                  <a:schemeClr val="tx2"/>
                </a:solidFill>
                <a:latin typeface="Verdana" pitchFamily="34" charset="0"/>
              </a:defRPr>
            </a:lvl7pPr>
            <a:lvl8pPr marL="1371600" algn="ctr" rtl="0" eaLnBrk="1" fontAlgn="base" hangingPunct="1">
              <a:spcBef>
                <a:spcPct val="0"/>
              </a:spcBef>
              <a:spcAft>
                <a:spcPct val="0"/>
              </a:spcAft>
              <a:defRPr sz="3600">
                <a:solidFill>
                  <a:schemeClr val="tx2"/>
                </a:solidFill>
                <a:latin typeface="Verdana" pitchFamily="34" charset="0"/>
              </a:defRPr>
            </a:lvl8pPr>
            <a:lvl9pPr marL="1828800" algn="ctr" rtl="0" eaLnBrk="1" fontAlgn="base" hangingPunct="1">
              <a:spcBef>
                <a:spcPct val="0"/>
              </a:spcBef>
              <a:spcAft>
                <a:spcPct val="0"/>
              </a:spcAft>
              <a:defRPr sz="3600">
                <a:solidFill>
                  <a:schemeClr val="tx2"/>
                </a:solidFill>
                <a:latin typeface="Verdana" pitchFamily="34" charset="0"/>
              </a:defRPr>
            </a:lvl9pPr>
          </a:lstStyle>
          <a:p>
            <a:r>
              <a:rPr lang="tr-TR" b="1" kern="0" dirty="0"/>
              <a:t>Sayısal(Dijital) </a:t>
            </a:r>
          </a:p>
          <a:p>
            <a:r>
              <a:rPr lang="tr-TR" b="1" kern="0" dirty="0"/>
              <a:t>Veriler</a:t>
            </a:r>
            <a:endParaRPr lang="tr-TR" kern="0" dirty="0"/>
          </a:p>
        </p:txBody>
      </p:sp>
      <p:pic>
        <p:nvPicPr>
          <p:cNvPr id="10" name="Resim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76056" y="2589250"/>
            <a:ext cx="3672408" cy="2028812"/>
          </a:xfrm>
          <a:prstGeom prst="rect">
            <a:avLst/>
          </a:prstGeom>
        </p:spPr>
      </p:pic>
      <p:sp>
        <p:nvSpPr>
          <p:cNvPr id="11" name="Dikdörtgen 10"/>
          <p:cNvSpPr/>
          <p:nvPr/>
        </p:nvSpPr>
        <p:spPr>
          <a:xfrm>
            <a:off x="5140010" y="4797152"/>
            <a:ext cx="3608454" cy="646331"/>
          </a:xfrm>
          <a:prstGeom prst="rect">
            <a:avLst/>
          </a:prstGeom>
        </p:spPr>
        <p:txBody>
          <a:bodyPr wrap="square">
            <a:spAutoFit/>
          </a:bodyPr>
          <a:lstStyle/>
          <a:p>
            <a:r>
              <a:rPr lang="tr-TR" b="1" dirty="0">
                <a:solidFill>
                  <a:schemeClr val="tx2"/>
                </a:solidFill>
              </a:rPr>
              <a:t>Sayısal sinyallere </a:t>
            </a:r>
            <a:r>
              <a:rPr lang="tr-TR" dirty="0">
                <a:solidFill>
                  <a:schemeClr val="tx2"/>
                </a:solidFill>
              </a:rPr>
              <a:t>kısaca ayrık </a:t>
            </a:r>
          </a:p>
          <a:p>
            <a:r>
              <a:rPr lang="tr-TR" dirty="0">
                <a:solidFill>
                  <a:schemeClr val="tx2"/>
                </a:solidFill>
              </a:rPr>
              <a:t>zamanlı sinyaller denir.</a:t>
            </a:r>
          </a:p>
        </p:txBody>
      </p:sp>
      <p:sp>
        <p:nvSpPr>
          <p:cNvPr id="12" name="Dikdörtgen 11"/>
          <p:cNvSpPr/>
          <p:nvPr/>
        </p:nvSpPr>
        <p:spPr>
          <a:xfrm>
            <a:off x="5111552" y="5443483"/>
            <a:ext cx="3636912" cy="1200329"/>
          </a:xfrm>
          <a:prstGeom prst="rect">
            <a:avLst/>
          </a:prstGeom>
        </p:spPr>
        <p:txBody>
          <a:bodyPr wrap="square">
            <a:spAutoFit/>
          </a:bodyPr>
          <a:lstStyle/>
          <a:p>
            <a:r>
              <a:rPr lang="tr-TR" dirty="0"/>
              <a:t>Analog sinyalden farklı olarak, bir değerler dizisi mevcuttur ve bu belli aralıklarla sürekli olmayacak şekilde yazılmasıdır. </a:t>
            </a:r>
          </a:p>
        </p:txBody>
      </p:sp>
    </p:spTree>
    <p:extLst>
      <p:ext uri="{BB962C8B-B14F-4D97-AF65-F5344CB8AC3E}">
        <p14:creationId xmlns:p14="http://schemas.microsoft.com/office/powerpoint/2010/main" val="32632668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33"/>
          <p:cNvSpPr>
            <a:spLocks noChangeArrowheads="1"/>
          </p:cNvSpPr>
          <p:nvPr/>
        </p:nvSpPr>
        <p:spPr bwMode="auto">
          <a:xfrm>
            <a:off x="5834063" y="3266092"/>
            <a:ext cx="2663825" cy="1296987"/>
          </a:xfrm>
          <a:prstGeom prst="cube">
            <a:avLst>
              <a:gd name="adj" fmla="val 250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lnSpc>
                <a:spcPct val="120000"/>
              </a:lnSpc>
              <a:spcBef>
                <a:spcPct val="20000"/>
              </a:spcBef>
              <a:buChar char="•"/>
              <a:defRPr sz="3200">
                <a:solidFill>
                  <a:schemeClr val="tx1"/>
                </a:solidFill>
                <a:latin typeface="Arial" charset="0"/>
              </a:defRPr>
            </a:lvl1pPr>
            <a:lvl2pPr marL="742950" indent="-285750" eaLnBrk="0" hangingPunct="0">
              <a:lnSpc>
                <a:spcPct val="120000"/>
              </a:lnSpc>
              <a:spcBef>
                <a:spcPct val="20000"/>
              </a:spcBef>
              <a:buChar char="–"/>
              <a:defRPr sz="2800">
                <a:solidFill>
                  <a:schemeClr val="tx1"/>
                </a:solidFill>
                <a:latin typeface="Arial" charset="0"/>
              </a:defRPr>
            </a:lvl2pPr>
            <a:lvl3pPr marL="1143000" indent="-228600" eaLnBrk="0" hangingPunct="0">
              <a:lnSpc>
                <a:spcPct val="120000"/>
              </a:lnSpc>
              <a:spcBef>
                <a:spcPct val="20000"/>
              </a:spcBef>
              <a:buChar char="•"/>
              <a:defRPr sz="2400">
                <a:solidFill>
                  <a:schemeClr val="tx1"/>
                </a:solidFill>
                <a:latin typeface="Arial" charset="0"/>
              </a:defRPr>
            </a:lvl3pPr>
            <a:lvl4pPr marL="1600200" indent="-228600" eaLnBrk="0" hangingPunct="0">
              <a:lnSpc>
                <a:spcPct val="120000"/>
              </a:lnSpc>
              <a:spcBef>
                <a:spcPct val="20000"/>
              </a:spcBef>
              <a:buChar char="–"/>
              <a:defRPr sz="2000">
                <a:solidFill>
                  <a:schemeClr val="tx1"/>
                </a:solidFill>
                <a:latin typeface="Arial" charset="0"/>
              </a:defRPr>
            </a:lvl4pPr>
            <a:lvl5pPr marL="2057400" indent="-228600" eaLnBrk="0" hangingPunct="0">
              <a:lnSpc>
                <a:spcPct val="120000"/>
              </a:lnSpc>
              <a:spcBef>
                <a:spcPct val="20000"/>
              </a:spcBef>
              <a:buChar char="»"/>
              <a:defRPr sz="2000">
                <a:solidFill>
                  <a:schemeClr val="tx1"/>
                </a:solidFill>
                <a:latin typeface="Arial" charset="0"/>
              </a:defRPr>
            </a:lvl5pPr>
            <a:lvl6pPr marL="2514600" indent="-228600" eaLnBrk="0" fontAlgn="base" hangingPunct="0">
              <a:lnSpc>
                <a:spcPct val="120000"/>
              </a:lnSpc>
              <a:spcBef>
                <a:spcPct val="20000"/>
              </a:spcBef>
              <a:spcAft>
                <a:spcPct val="0"/>
              </a:spcAft>
              <a:buChar char="»"/>
              <a:defRPr sz="2000">
                <a:solidFill>
                  <a:schemeClr val="tx1"/>
                </a:solidFill>
                <a:latin typeface="Arial" charset="0"/>
              </a:defRPr>
            </a:lvl6pPr>
            <a:lvl7pPr marL="2971800" indent="-228600" eaLnBrk="0" fontAlgn="base" hangingPunct="0">
              <a:lnSpc>
                <a:spcPct val="120000"/>
              </a:lnSpc>
              <a:spcBef>
                <a:spcPct val="20000"/>
              </a:spcBef>
              <a:spcAft>
                <a:spcPct val="0"/>
              </a:spcAft>
              <a:buChar char="»"/>
              <a:defRPr sz="2000">
                <a:solidFill>
                  <a:schemeClr val="tx1"/>
                </a:solidFill>
                <a:latin typeface="Arial" charset="0"/>
              </a:defRPr>
            </a:lvl7pPr>
            <a:lvl8pPr marL="3429000" indent="-228600" eaLnBrk="0" fontAlgn="base" hangingPunct="0">
              <a:lnSpc>
                <a:spcPct val="120000"/>
              </a:lnSpc>
              <a:spcBef>
                <a:spcPct val="20000"/>
              </a:spcBef>
              <a:spcAft>
                <a:spcPct val="0"/>
              </a:spcAft>
              <a:buChar char="»"/>
              <a:defRPr sz="2000">
                <a:solidFill>
                  <a:schemeClr val="tx1"/>
                </a:solidFill>
                <a:latin typeface="Arial" charset="0"/>
              </a:defRPr>
            </a:lvl8pPr>
            <a:lvl9pPr marL="3886200" indent="-228600" eaLnBrk="0" fontAlgn="base" hangingPunct="0">
              <a:lnSpc>
                <a:spcPct val="120000"/>
              </a:lnSpc>
              <a:spcBef>
                <a:spcPct val="20000"/>
              </a:spcBef>
              <a:spcAft>
                <a:spcPct val="0"/>
              </a:spcAft>
              <a:buChar char="»"/>
              <a:defRPr sz="2000">
                <a:solidFill>
                  <a:schemeClr val="tx1"/>
                </a:solidFill>
                <a:latin typeface="Arial" charset="0"/>
              </a:defRPr>
            </a:lvl9pPr>
          </a:lstStyle>
          <a:p>
            <a:pPr algn="ctr" eaLnBrk="1" hangingPunct="1">
              <a:lnSpc>
                <a:spcPct val="100000"/>
              </a:lnSpc>
              <a:spcBef>
                <a:spcPct val="0"/>
              </a:spcBef>
              <a:buFontTx/>
              <a:buNone/>
            </a:pPr>
            <a:endParaRPr lang="tr-TR" altLang="tr-TR" sz="2200" dirty="0">
              <a:solidFill>
                <a:srgbClr val="CC0000"/>
              </a:solidFill>
              <a:latin typeface="Calibri" pitchFamily="34" charset="0"/>
            </a:endParaRPr>
          </a:p>
        </p:txBody>
      </p:sp>
      <p:sp>
        <p:nvSpPr>
          <p:cNvPr id="5" name="Rectangle 2"/>
          <p:cNvSpPr>
            <a:spLocks noGrp="1" noChangeArrowheads="1"/>
          </p:cNvSpPr>
          <p:nvPr>
            <p:ph type="title"/>
          </p:nvPr>
        </p:nvSpPr>
        <p:spPr>
          <a:xfrm>
            <a:off x="1187624" y="332656"/>
            <a:ext cx="6672263" cy="1654175"/>
          </a:xfrm>
        </p:spPr>
        <p:txBody>
          <a:bodyPr/>
          <a:lstStyle/>
          <a:p>
            <a:pPr algn="l" eaLnBrk="1" hangingPunct="1"/>
            <a:r>
              <a:rPr lang="tr-TR" altLang="tr-TR" sz="6000" b="1" i="1" dirty="0">
                <a:solidFill>
                  <a:srgbClr val="CC0000"/>
                </a:solidFill>
                <a:latin typeface="Calibri" pitchFamily="34" charset="0"/>
              </a:rPr>
              <a:t>Program </a:t>
            </a:r>
            <a:r>
              <a:rPr lang="tr-TR" altLang="tr-TR" sz="2800" b="1" i="1" dirty="0">
                <a:latin typeface="Calibri" pitchFamily="34" charset="0"/>
              </a:rPr>
              <a:t>İNTERAKTİF SİSTEM</a:t>
            </a:r>
            <a:br>
              <a:rPr lang="tr-TR" altLang="tr-TR" sz="6000" dirty="0"/>
            </a:br>
            <a:endParaRPr lang="tr-TR" altLang="tr-TR" sz="6000" b="1" i="1" dirty="0">
              <a:solidFill>
                <a:srgbClr val="CC0000"/>
              </a:solidFill>
              <a:latin typeface="Calibri" pitchFamily="34" charset="0"/>
            </a:endParaRPr>
          </a:p>
        </p:txBody>
      </p:sp>
      <p:sp>
        <p:nvSpPr>
          <p:cNvPr id="6" name="Rectangle 36"/>
          <p:cNvSpPr>
            <a:spLocks noChangeArrowheads="1"/>
          </p:cNvSpPr>
          <p:nvPr/>
        </p:nvSpPr>
        <p:spPr bwMode="auto">
          <a:xfrm>
            <a:off x="253448" y="2235186"/>
            <a:ext cx="1997048" cy="144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lnSpc>
                <a:spcPct val="120000"/>
              </a:lnSpc>
              <a:spcBef>
                <a:spcPct val="20000"/>
              </a:spcBef>
              <a:buChar char="•"/>
              <a:defRPr sz="3200">
                <a:solidFill>
                  <a:schemeClr val="tx1"/>
                </a:solidFill>
                <a:latin typeface="Arial" charset="0"/>
              </a:defRPr>
            </a:lvl1pPr>
            <a:lvl2pPr marL="742950" indent="-285750" eaLnBrk="0" hangingPunct="0">
              <a:lnSpc>
                <a:spcPct val="120000"/>
              </a:lnSpc>
              <a:spcBef>
                <a:spcPct val="20000"/>
              </a:spcBef>
              <a:buChar char="–"/>
              <a:defRPr sz="2800">
                <a:solidFill>
                  <a:schemeClr val="tx1"/>
                </a:solidFill>
                <a:latin typeface="Arial" charset="0"/>
              </a:defRPr>
            </a:lvl2pPr>
            <a:lvl3pPr marL="1143000" indent="-228600" eaLnBrk="0" hangingPunct="0">
              <a:lnSpc>
                <a:spcPct val="120000"/>
              </a:lnSpc>
              <a:spcBef>
                <a:spcPct val="20000"/>
              </a:spcBef>
              <a:buChar char="•"/>
              <a:defRPr sz="2400">
                <a:solidFill>
                  <a:schemeClr val="tx1"/>
                </a:solidFill>
                <a:latin typeface="Arial" charset="0"/>
              </a:defRPr>
            </a:lvl3pPr>
            <a:lvl4pPr marL="1600200" indent="-228600" eaLnBrk="0" hangingPunct="0">
              <a:lnSpc>
                <a:spcPct val="120000"/>
              </a:lnSpc>
              <a:spcBef>
                <a:spcPct val="20000"/>
              </a:spcBef>
              <a:buChar char="–"/>
              <a:defRPr sz="2000">
                <a:solidFill>
                  <a:schemeClr val="tx1"/>
                </a:solidFill>
                <a:latin typeface="Arial" charset="0"/>
              </a:defRPr>
            </a:lvl4pPr>
            <a:lvl5pPr marL="2057400" indent="-228600" eaLnBrk="0" hangingPunct="0">
              <a:lnSpc>
                <a:spcPct val="120000"/>
              </a:lnSpc>
              <a:spcBef>
                <a:spcPct val="20000"/>
              </a:spcBef>
              <a:buChar char="»"/>
              <a:defRPr sz="2000">
                <a:solidFill>
                  <a:schemeClr val="tx1"/>
                </a:solidFill>
                <a:latin typeface="Arial" charset="0"/>
              </a:defRPr>
            </a:lvl5pPr>
            <a:lvl6pPr marL="2514600" indent="-228600" eaLnBrk="0" fontAlgn="base" hangingPunct="0">
              <a:lnSpc>
                <a:spcPct val="120000"/>
              </a:lnSpc>
              <a:spcBef>
                <a:spcPct val="20000"/>
              </a:spcBef>
              <a:spcAft>
                <a:spcPct val="0"/>
              </a:spcAft>
              <a:buChar char="»"/>
              <a:defRPr sz="2000">
                <a:solidFill>
                  <a:schemeClr val="tx1"/>
                </a:solidFill>
                <a:latin typeface="Arial" charset="0"/>
              </a:defRPr>
            </a:lvl6pPr>
            <a:lvl7pPr marL="2971800" indent="-228600" eaLnBrk="0" fontAlgn="base" hangingPunct="0">
              <a:lnSpc>
                <a:spcPct val="120000"/>
              </a:lnSpc>
              <a:spcBef>
                <a:spcPct val="20000"/>
              </a:spcBef>
              <a:spcAft>
                <a:spcPct val="0"/>
              </a:spcAft>
              <a:buChar char="»"/>
              <a:defRPr sz="2000">
                <a:solidFill>
                  <a:schemeClr val="tx1"/>
                </a:solidFill>
                <a:latin typeface="Arial" charset="0"/>
              </a:defRPr>
            </a:lvl7pPr>
            <a:lvl8pPr marL="3429000" indent="-228600" eaLnBrk="0" fontAlgn="base" hangingPunct="0">
              <a:lnSpc>
                <a:spcPct val="120000"/>
              </a:lnSpc>
              <a:spcBef>
                <a:spcPct val="20000"/>
              </a:spcBef>
              <a:spcAft>
                <a:spcPct val="0"/>
              </a:spcAft>
              <a:buChar char="»"/>
              <a:defRPr sz="2000">
                <a:solidFill>
                  <a:schemeClr val="tx1"/>
                </a:solidFill>
                <a:latin typeface="Arial" charset="0"/>
              </a:defRPr>
            </a:lvl8pPr>
            <a:lvl9pPr marL="3886200" indent="-228600" eaLnBrk="0" fontAlgn="base" hangingPunct="0">
              <a:lnSpc>
                <a:spcPct val="120000"/>
              </a:lnSpc>
              <a:spcBef>
                <a:spcPct val="20000"/>
              </a:spcBef>
              <a:spcAft>
                <a:spcPct val="0"/>
              </a:spcAft>
              <a:buChar char="»"/>
              <a:defRPr sz="2000">
                <a:solidFill>
                  <a:schemeClr val="tx1"/>
                </a:solidFill>
                <a:latin typeface="Arial" charset="0"/>
              </a:defRPr>
            </a:lvl9pPr>
          </a:lstStyle>
          <a:p>
            <a:pPr eaLnBrk="1" hangingPunct="1">
              <a:lnSpc>
                <a:spcPct val="100000"/>
              </a:lnSpc>
              <a:spcBef>
                <a:spcPct val="0"/>
              </a:spcBef>
              <a:buFontTx/>
              <a:buNone/>
            </a:pPr>
            <a:r>
              <a:rPr lang="tr-TR" altLang="tr-TR" sz="2200" b="1" u="sng" dirty="0">
                <a:solidFill>
                  <a:schemeClr val="tx2">
                    <a:lumMod val="85000"/>
                    <a:lumOff val="15000"/>
                  </a:schemeClr>
                </a:solidFill>
                <a:latin typeface="Calibri" pitchFamily="34" charset="0"/>
              </a:rPr>
              <a:t>Girişler…</a:t>
            </a:r>
          </a:p>
          <a:p>
            <a:pPr marL="342900" indent="-342900" eaLnBrk="1" hangingPunct="1">
              <a:lnSpc>
                <a:spcPct val="100000"/>
              </a:lnSpc>
              <a:spcBef>
                <a:spcPct val="0"/>
              </a:spcBef>
              <a:buFont typeface="Arial" charset="0"/>
              <a:buChar char="•"/>
            </a:pPr>
            <a:r>
              <a:rPr lang="tr-TR" altLang="tr-TR" sz="2200" b="1" dirty="0">
                <a:latin typeface="Calibri" pitchFamily="34" charset="0"/>
              </a:rPr>
              <a:t>Klavye</a:t>
            </a:r>
          </a:p>
          <a:p>
            <a:pPr marL="342900" indent="-342900" eaLnBrk="1" hangingPunct="1">
              <a:lnSpc>
                <a:spcPct val="100000"/>
              </a:lnSpc>
              <a:spcBef>
                <a:spcPct val="0"/>
              </a:spcBef>
              <a:buFont typeface="Arial" charset="0"/>
              <a:buChar char="•"/>
            </a:pPr>
            <a:r>
              <a:rPr lang="tr-TR" altLang="tr-TR" sz="2200" b="1" dirty="0">
                <a:latin typeface="Calibri" pitchFamily="34" charset="0"/>
              </a:rPr>
              <a:t>Bellek</a:t>
            </a:r>
          </a:p>
          <a:p>
            <a:pPr marL="342900" indent="-342900" eaLnBrk="1" hangingPunct="1">
              <a:lnSpc>
                <a:spcPct val="100000"/>
              </a:lnSpc>
              <a:spcBef>
                <a:spcPct val="0"/>
              </a:spcBef>
              <a:buFont typeface="Arial" charset="0"/>
              <a:buChar char="•"/>
            </a:pPr>
            <a:r>
              <a:rPr lang="tr-TR" altLang="tr-TR" sz="2200" b="1" dirty="0">
                <a:latin typeface="Calibri" pitchFamily="34" charset="0"/>
              </a:rPr>
              <a:t>Donanım</a:t>
            </a:r>
          </a:p>
        </p:txBody>
      </p:sp>
      <p:sp>
        <p:nvSpPr>
          <p:cNvPr id="8" name="Rectangle 38"/>
          <p:cNvSpPr>
            <a:spLocks noChangeArrowheads="1"/>
          </p:cNvSpPr>
          <p:nvPr/>
        </p:nvSpPr>
        <p:spPr bwMode="auto">
          <a:xfrm>
            <a:off x="5652120" y="2673954"/>
            <a:ext cx="820738"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lnSpc>
                <a:spcPct val="120000"/>
              </a:lnSpc>
              <a:spcBef>
                <a:spcPct val="20000"/>
              </a:spcBef>
              <a:buChar char="•"/>
              <a:defRPr sz="3200">
                <a:solidFill>
                  <a:schemeClr val="tx1"/>
                </a:solidFill>
                <a:latin typeface="Arial" charset="0"/>
              </a:defRPr>
            </a:lvl1pPr>
            <a:lvl2pPr marL="742950" indent="-285750" eaLnBrk="0" hangingPunct="0">
              <a:lnSpc>
                <a:spcPct val="120000"/>
              </a:lnSpc>
              <a:spcBef>
                <a:spcPct val="20000"/>
              </a:spcBef>
              <a:buChar char="–"/>
              <a:defRPr sz="2800">
                <a:solidFill>
                  <a:schemeClr val="tx1"/>
                </a:solidFill>
                <a:latin typeface="Arial" charset="0"/>
              </a:defRPr>
            </a:lvl2pPr>
            <a:lvl3pPr marL="1143000" indent="-228600" eaLnBrk="0" hangingPunct="0">
              <a:lnSpc>
                <a:spcPct val="120000"/>
              </a:lnSpc>
              <a:spcBef>
                <a:spcPct val="20000"/>
              </a:spcBef>
              <a:buChar char="•"/>
              <a:defRPr sz="2400">
                <a:solidFill>
                  <a:schemeClr val="tx1"/>
                </a:solidFill>
                <a:latin typeface="Arial" charset="0"/>
              </a:defRPr>
            </a:lvl3pPr>
            <a:lvl4pPr marL="1600200" indent="-228600" eaLnBrk="0" hangingPunct="0">
              <a:lnSpc>
                <a:spcPct val="120000"/>
              </a:lnSpc>
              <a:spcBef>
                <a:spcPct val="20000"/>
              </a:spcBef>
              <a:buChar char="–"/>
              <a:defRPr sz="2000">
                <a:solidFill>
                  <a:schemeClr val="tx1"/>
                </a:solidFill>
                <a:latin typeface="Arial" charset="0"/>
              </a:defRPr>
            </a:lvl4pPr>
            <a:lvl5pPr marL="2057400" indent="-228600" eaLnBrk="0" hangingPunct="0">
              <a:lnSpc>
                <a:spcPct val="120000"/>
              </a:lnSpc>
              <a:spcBef>
                <a:spcPct val="20000"/>
              </a:spcBef>
              <a:buChar char="»"/>
              <a:defRPr sz="2000">
                <a:solidFill>
                  <a:schemeClr val="tx1"/>
                </a:solidFill>
                <a:latin typeface="Arial" charset="0"/>
              </a:defRPr>
            </a:lvl5pPr>
            <a:lvl6pPr marL="2514600" indent="-228600" eaLnBrk="0" fontAlgn="base" hangingPunct="0">
              <a:lnSpc>
                <a:spcPct val="120000"/>
              </a:lnSpc>
              <a:spcBef>
                <a:spcPct val="20000"/>
              </a:spcBef>
              <a:spcAft>
                <a:spcPct val="0"/>
              </a:spcAft>
              <a:buChar char="»"/>
              <a:defRPr sz="2000">
                <a:solidFill>
                  <a:schemeClr val="tx1"/>
                </a:solidFill>
                <a:latin typeface="Arial" charset="0"/>
              </a:defRPr>
            </a:lvl6pPr>
            <a:lvl7pPr marL="2971800" indent="-228600" eaLnBrk="0" fontAlgn="base" hangingPunct="0">
              <a:lnSpc>
                <a:spcPct val="120000"/>
              </a:lnSpc>
              <a:spcBef>
                <a:spcPct val="20000"/>
              </a:spcBef>
              <a:spcAft>
                <a:spcPct val="0"/>
              </a:spcAft>
              <a:buChar char="»"/>
              <a:defRPr sz="2000">
                <a:solidFill>
                  <a:schemeClr val="tx1"/>
                </a:solidFill>
                <a:latin typeface="Arial" charset="0"/>
              </a:defRPr>
            </a:lvl7pPr>
            <a:lvl8pPr marL="3429000" indent="-228600" eaLnBrk="0" fontAlgn="base" hangingPunct="0">
              <a:lnSpc>
                <a:spcPct val="120000"/>
              </a:lnSpc>
              <a:spcBef>
                <a:spcPct val="20000"/>
              </a:spcBef>
              <a:spcAft>
                <a:spcPct val="0"/>
              </a:spcAft>
              <a:buChar char="»"/>
              <a:defRPr sz="2000">
                <a:solidFill>
                  <a:schemeClr val="tx1"/>
                </a:solidFill>
                <a:latin typeface="Arial" charset="0"/>
              </a:defRPr>
            </a:lvl8pPr>
            <a:lvl9pPr marL="3886200" indent="-228600" eaLnBrk="0" fontAlgn="base" hangingPunct="0">
              <a:lnSpc>
                <a:spcPct val="120000"/>
              </a:lnSpc>
              <a:spcBef>
                <a:spcPct val="20000"/>
              </a:spcBef>
              <a:spcAft>
                <a:spcPct val="0"/>
              </a:spcAft>
              <a:buChar char="»"/>
              <a:defRPr sz="2000">
                <a:solidFill>
                  <a:schemeClr val="tx1"/>
                </a:solidFill>
                <a:latin typeface="Arial" charset="0"/>
              </a:defRPr>
            </a:lvl9pPr>
          </a:lstStyle>
          <a:p>
            <a:pPr eaLnBrk="1" hangingPunct="1">
              <a:lnSpc>
                <a:spcPct val="100000"/>
              </a:lnSpc>
              <a:spcBef>
                <a:spcPct val="0"/>
              </a:spcBef>
              <a:buFontTx/>
              <a:buNone/>
            </a:pPr>
            <a:r>
              <a:rPr lang="tr-TR" altLang="tr-TR" sz="2200" b="1" dirty="0"/>
              <a:t>ETKİ</a:t>
            </a:r>
          </a:p>
        </p:txBody>
      </p:sp>
      <p:sp>
        <p:nvSpPr>
          <p:cNvPr id="9" name="Rectangle 41"/>
          <p:cNvSpPr>
            <a:spLocks noChangeArrowheads="1"/>
          </p:cNvSpPr>
          <p:nvPr/>
        </p:nvSpPr>
        <p:spPr bwMode="auto">
          <a:xfrm>
            <a:off x="5148882" y="5166062"/>
            <a:ext cx="115131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lnSpc>
                <a:spcPct val="120000"/>
              </a:lnSpc>
              <a:spcBef>
                <a:spcPct val="20000"/>
              </a:spcBef>
              <a:buChar char="•"/>
              <a:defRPr sz="3200">
                <a:solidFill>
                  <a:schemeClr val="tx1"/>
                </a:solidFill>
                <a:latin typeface="Arial" charset="0"/>
              </a:defRPr>
            </a:lvl1pPr>
            <a:lvl2pPr marL="742950" indent="-285750" eaLnBrk="0" hangingPunct="0">
              <a:lnSpc>
                <a:spcPct val="120000"/>
              </a:lnSpc>
              <a:spcBef>
                <a:spcPct val="20000"/>
              </a:spcBef>
              <a:buChar char="–"/>
              <a:defRPr sz="2800">
                <a:solidFill>
                  <a:schemeClr val="tx1"/>
                </a:solidFill>
                <a:latin typeface="Arial" charset="0"/>
              </a:defRPr>
            </a:lvl2pPr>
            <a:lvl3pPr marL="1143000" indent="-228600" eaLnBrk="0" hangingPunct="0">
              <a:lnSpc>
                <a:spcPct val="120000"/>
              </a:lnSpc>
              <a:spcBef>
                <a:spcPct val="20000"/>
              </a:spcBef>
              <a:buChar char="•"/>
              <a:defRPr sz="2400">
                <a:solidFill>
                  <a:schemeClr val="tx1"/>
                </a:solidFill>
                <a:latin typeface="Arial" charset="0"/>
              </a:defRPr>
            </a:lvl3pPr>
            <a:lvl4pPr marL="1600200" indent="-228600" eaLnBrk="0" hangingPunct="0">
              <a:lnSpc>
                <a:spcPct val="120000"/>
              </a:lnSpc>
              <a:spcBef>
                <a:spcPct val="20000"/>
              </a:spcBef>
              <a:buChar char="–"/>
              <a:defRPr sz="2000">
                <a:solidFill>
                  <a:schemeClr val="tx1"/>
                </a:solidFill>
                <a:latin typeface="Arial" charset="0"/>
              </a:defRPr>
            </a:lvl4pPr>
            <a:lvl5pPr marL="2057400" indent="-228600" eaLnBrk="0" hangingPunct="0">
              <a:lnSpc>
                <a:spcPct val="120000"/>
              </a:lnSpc>
              <a:spcBef>
                <a:spcPct val="20000"/>
              </a:spcBef>
              <a:buChar char="»"/>
              <a:defRPr sz="2000">
                <a:solidFill>
                  <a:schemeClr val="tx1"/>
                </a:solidFill>
                <a:latin typeface="Arial" charset="0"/>
              </a:defRPr>
            </a:lvl5pPr>
            <a:lvl6pPr marL="2514600" indent="-228600" eaLnBrk="0" fontAlgn="base" hangingPunct="0">
              <a:lnSpc>
                <a:spcPct val="120000"/>
              </a:lnSpc>
              <a:spcBef>
                <a:spcPct val="20000"/>
              </a:spcBef>
              <a:spcAft>
                <a:spcPct val="0"/>
              </a:spcAft>
              <a:buChar char="»"/>
              <a:defRPr sz="2000">
                <a:solidFill>
                  <a:schemeClr val="tx1"/>
                </a:solidFill>
                <a:latin typeface="Arial" charset="0"/>
              </a:defRPr>
            </a:lvl6pPr>
            <a:lvl7pPr marL="2971800" indent="-228600" eaLnBrk="0" fontAlgn="base" hangingPunct="0">
              <a:lnSpc>
                <a:spcPct val="120000"/>
              </a:lnSpc>
              <a:spcBef>
                <a:spcPct val="20000"/>
              </a:spcBef>
              <a:spcAft>
                <a:spcPct val="0"/>
              </a:spcAft>
              <a:buChar char="»"/>
              <a:defRPr sz="2000">
                <a:solidFill>
                  <a:schemeClr val="tx1"/>
                </a:solidFill>
                <a:latin typeface="Arial" charset="0"/>
              </a:defRPr>
            </a:lvl7pPr>
            <a:lvl8pPr marL="3429000" indent="-228600" eaLnBrk="0" fontAlgn="base" hangingPunct="0">
              <a:lnSpc>
                <a:spcPct val="120000"/>
              </a:lnSpc>
              <a:spcBef>
                <a:spcPct val="20000"/>
              </a:spcBef>
              <a:spcAft>
                <a:spcPct val="0"/>
              </a:spcAft>
              <a:buChar char="»"/>
              <a:defRPr sz="2000">
                <a:solidFill>
                  <a:schemeClr val="tx1"/>
                </a:solidFill>
                <a:latin typeface="Arial" charset="0"/>
              </a:defRPr>
            </a:lvl8pPr>
            <a:lvl9pPr marL="3886200" indent="-228600" eaLnBrk="0" fontAlgn="base" hangingPunct="0">
              <a:lnSpc>
                <a:spcPct val="120000"/>
              </a:lnSpc>
              <a:spcBef>
                <a:spcPct val="20000"/>
              </a:spcBef>
              <a:spcAft>
                <a:spcPct val="0"/>
              </a:spcAft>
              <a:buChar char="»"/>
              <a:defRPr sz="2000">
                <a:solidFill>
                  <a:schemeClr val="tx1"/>
                </a:solidFill>
                <a:latin typeface="Arial" charset="0"/>
              </a:defRPr>
            </a:lvl9pPr>
          </a:lstStyle>
          <a:p>
            <a:pPr eaLnBrk="1" hangingPunct="1">
              <a:lnSpc>
                <a:spcPct val="100000"/>
              </a:lnSpc>
              <a:spcBef>
                <a:spcPct val="0"/>
              </a:spcBef>
              <a:buFontTx/>
              <a:buNone/>
            </a:pPr>
            <a:r>
              <a:rPr lang="tr-TR" altLang="tr-TR" sz="2800" b="1" dirty="0">
                <a:latin typeface="Calibri" pitchFamily="34" charset="0"/>
              </a:rPr>
              <a:t>TEPKİ</a:t>
            </a:r>
          </a:p>
        </p:txBody>
      </p:sp>
      <p:sp>
        <p:nvSpPr>
          <p:cNvPr id="12" name="Cloud"/>
          <p:cNvSpPr>
            <a:spLocks noChangeAspect="1" noEditPoints="1" noChangeArrowheads="1"/>
          </p:cNvSpPr>
          <p:nvPr/>
        </p:nvSpPr>
        <p:spPr bwMode="auto">
          <a:xfrm>
            <a:off x="1638591" y="3025111"/>
            <a:ext cx="3797505" cy="2255278"/>
          </a:xfrm>
          <a:custGeom>
            <a:avLst/>
            <a:gdLst>
              <a:gd name="T0" fmla="*/ 329150930 w 21600"/>
              <a:gd name="T1" fmla="*/ 2147483647 h 21600"/>
              <a:gd name="T2" fmla="*/ 2147483647 w 21600"/>
              <a:gd name="T3" fmla="*/ 2147483647 h 21600"/>
              <a:gd name="T4" fmla="*/ 2147483647 w 21600"/>
              <a:gd name="T5" fmla="*/ 2147483647 h 21600"/>
              <a:gd name="T6" fmla="*/ 2147483647 w 21600"/>
              <a:gd name="T7" fmla="*/ 1825759258 h 21600"/>
              <a:gd name="T8" fmla="*/ 0 60000 65536"/>
              <a:gd name="T9" fmla="*/ 0 60000 65536"/>
              <a:gd name="T10" fmla="*/ 0 60000 65536"/>
              <a:gd name="T11" fmla="*/ 0 60000 65536"/>
              <a:gd name="T12" fmla="*/ 2977 w 21600"/>
              <a:gd name="T13" fmla="*/ 3262 h 21600"/>
              <a:gd name="T14" fmla="*/ 17087 w 21600"/>
              <a:gd name="T15" fmla="*/ 17337 h 21600"/>
            </a:gdLst>
            <a:ahLst/>
            <a:cxnLst>
              <a:cxn ang="T8">
                <a:pos x="T0" y="T1"/>
              </a:cxn>
              <a:cxn ang="T9">
                <a:pos x="T2" y="T3"/>
              </a:cxn>
              <a:cxn ang="T10">
                <a:pos x="T4" y="T5"/>
              </a:cxn>
              <a:cxn ang="T11">
                <a:pos x="T6" y="T7"/>
              </a:cxn>
            </a:cxnLst>
            <a:rect l="T12" t="T13" r="T14" b="T15"/>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lnTo>
                  <a:pt x="1949" y="7180"/>
                </a:ln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rgbClr val="FFBE7D"/>
          </a:solidFill>
          <a:ln w="9525">
            <a:solidFill>
              <a:srgbClr val="000000"/>
            </a:solidFill>
            <a:miter lim="800000"/>
            <a:headEnd/>
            <a:tailEnd/>
          </a:ln>
          <a:effectLst>
            <a:outerShdw dist="107763" dir="2700000" algn="ctr" rotWithShape="0">
              <a:srgbClr val="808080"/>
            </a:outerShdw>
          </a:effectLst>
        </p:spPr>
        <p:txBody>
          <a:bodyPr/>
          <a:lstStyle>
            <a:lvl1pPr eaLnBrk="0" hangingPunct="0">
              <a:lnSpc>
                <a:spcPct val="120000"/>
              </a:lnSpc>
              <a:spcBef>
                <a:spcPct val="20000"/>
              </a:spcBef>
              <a:buChar char="•"/>
              <a:defRPr sz="3200">
                <a:solidFill>
                  <a:schemeClr val="tx1"/>
                </a:solidFill>
                <a:latin typeface="Arial" charset="0"/>
              </a:defRPr>
            </a:lvl1pPr>
            <a:lvl2pPr marL="742950" indent="-285750" eaLnBrk="0" hangingPunct="0">
              <a:lnSpc>
                <a:spcPct val="120000"/>
              </a:lnSpc>
              <a:spcBef>
                <a:spcPct val="20000"/>
              </a:spcBef>
              <a:buChar char="–"/>
              <a:defRPr sz="2800">
                <a:solidFill>
                  <a:schemeClr val="tx1"/>
                </a:solidFill>
                <a:latin typeface="Arial" charset="0"/>
              </a:defRPr>
            </a:lvl2pPr>
            <a:lvl3pPr marL="1143000" indent="-228600" eaLnBrk="0" hangingPunct="0">
              <a:lnSpc>
                <a:spcPct val="120000"/>
              </a:lnSpc>
              <a:spcBef>
                <a:spcPct val="20000"/>
              </a:spcBef>
              <a:buChar char="•"/>
              <a:defRPr sz="2400">
                <a:solidFill>
                  <a:schemeClr val="tx1"/>
                </a:solidFill>
                <a:latin typeface="Arial" charset="0"/>
              </a:defRPr>
            </a:lvl3pPr>
            <a:lvl4pPr marL="1600200" indent="-228600" eaLnBrk="0" hangingPunct="0">
              <a:lnSpc>
                <a:spcPct val="120000"/>
              </a:lnSpc>
              <a:spcBef>
                <a:spcPct val="20000"/>
              </a:spcBef>
              <a:buChar char="–"/>
              <a:defRPr sz="2000">
                <a:solidFill>
                  <a:schemeClr val="tx1"/>
                </a:solidFill>
                <a:latin typeface="Arial" charset="0"/>
              </a:defRPr>
            </a:lvl4pPr>
            <a:lvl5pPr marL="2057400" indent="-228600" eaLnBrk="0" hangingPunct="0">
              <a:lnSpc>
                <a:spcPct val="120000"/>
              </a:lnSpc>
              <a:spcBef>
                <a:spcPct val="20000"/>
              </a:spcBef>
              <a:buChar char="»"/>
              <a:defRPr sz="2000">
                <a:solidFill>
                  <a:schemeClr val="tx1"/>
                </a:solidFill>
                <a:latin typeface="Arial" charset="0"/>
              </a:defRPr>
            </a:lvl5pPr>
            <a:lvl6pPr marL="2514600" indent="-228600" eaLnBrk="0" fontAlgn="base" hangingPunct="0">
              <a:lnSpc>
                <a:spcPct val="120000"/>
              </a:lnSpc>
              <a:spcBef>
                <a:spcPct val="20000"/>
              </a:spcBef>
              <a:spcAft>
                <a:spcPct val="0"/>
              </a:spcAft>
              <a:buChar char="»"/>
              <a:defRPr sz="2000">
                <a:solidFill>
                  <a:schemeClr val="tx1"/>
                </a:solidFill>
                <a:latin typeface="Arial" charset="0"/>
              </a:defRPr>
            </a:lvl6pPr>
            <a:lvl7pPr marL="2971800" indent="-228600" eaLnBrk="0" fontAlgn="base" hangingPunct="0">
              <a:lnSpc>
                <a:spcPct val="120000"/>
              </a:lnSpc>
              <a:spcBef>
                <a:spcPct val="20000"/>
              </a:spcBef>
              <a:spcAft>
                <a:spcPct val="0"/>
              </a:spcAft>
              <a:buChar char="»"/>
              <a:defRPr sz="2000">
                <a:solidFill>
                  <a:schemeClr val="tx1"/>
                </a:solidFill>
                <a:latin typeface="Arial" charset="0"/>
              </a:defRPr>
            </a:lvl7pPr>
            <a:lvl8pPr marL="3429000" indent="-228600" eaLnBrk="0" fontAlgn="base" hangingPunct="0">
              <a:lnSpc>
                <a:spcPct val="120000"/>
              </a:lnSpc>
              <a:spcBef>
                <a:spcPct val="20000"/>
              </a:spcBef>
              <a:spcAft>
                <a:spcPct val="0"/>
              </a:spcAft>
              <a:buChar char="»"/>
              <a:defRPr sz="2000">
                <a:solidFill>
                  <a:schemeClr val="tx1"/>
                </a:solidFill>
                <a:latin typeface="Arial" charset="0"/>
              </a:defRPr>
            </a:lvl8pPr>
            <a:lvl9pPr marL="3886200" indent="-228600" eaLnBrk="0" fontAlgn="base" hangingPunct="0">
              <a:lnSpc>
                <a:spcPct val="120000"/>
              </a:lnSpc>
              <a:spcBef>
                <a:spcPct val="20000"/>
              </a:spcBef>
              <a:spcAft>
                <a:spcPct val="0"/>
              </a:spcAft>
              <a:buChar char="»"/>
              <a:defRPr sz="2000">
                <a:solidFill>
                  <a:schemeClr val="tx1"/>
                </a:solidFill>
                <a:latin typeface="Arial" charset="0"/>
              </a:defRPr>
            </a:lvl9pPr>
          </a:lstStyle>
          <a:p>
            <a:pPr eaLnBrk="1" hangingPunct="1">
              <a:lnSpc>
                <a:spcPct val="100000"/>
              </a:lnSpc>
              <a:spcBef>
                <a:spcPct val="0"/>
              </a:spcBef>
              <a:buFontTx/>
              <a:buNone/>
            </a:pPr>
            <a:r>
              <a:rPr lang="tr-TR" sz="2000" b="1" dirty="0">
                <a:solidFill>
                  <a:schemeClr val="tx2"/>
                </a:solidFill>
              </a:rPr>
              <a:t> </a:t>
            </a:r>
          </a:p>
        </p:txBody>
      </p:sp>
      <p:sp>
        <p:nvSpPr>
          <p:cNvPr id="13" name="AutoShape 34"/>
          <p:cNvSpPr>
            <a:spLocks noChangeArrowheads="1"/>
          </p:cNvSpPr>
          <p:nvPr/>
        </p:nvSpPr>
        <p:spPr bwMode="auto">
          <a:xfrm rot="1595981">
            <a:off x="1399818" y="1641155"/>
            <a:ext cx="2232248" cy="1188062"/>
          </a:xfrm>
          <a:prstGeom prst="curvedDownArrow">
            <a:avLst>
              <a:gd name="adj1" fmla="val 39941"/>
              <a:gd name="adj2" fmla="val 79882"/>
              <a:gd name="adj3" fmla="val 33333"/>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lnSpc>
                <a:spcPct val="120000"/>
              </a:lnSpc>
              <a:spcBef>
                <a:spcPct val="20000"/>
              </a:spcBef>
              <a:buChar char="•"/>
              <a:defRPr sz="3200">
                <a:solidFill>
                  <a:schemeClr val="tx1"/>
                </a:solidFill>
                <a:latin typeface="Arial" charset="0"/>
              </a:defRPr>
            </a:lvl1pPr>
            <a:lvl2pPr marL="742950" indent="-285750" eaLnBrk="0" hangingPunct="0">
              <a:lnSpc>
                <a:spcPct val="120000"/>
              </a:lnSpc>
              <a:spcBef>
                <a:spcPct val="20000"/>
              </a:spcBef>
              <a:buChar char="–"/>
              <a:defRPr sz="2800">
                <a:solidFill>
                  <a:schemeClr val="tx1"/>
                </a:solidFill>
                <a:latin typeface="Arial" charset="0"/>
              </a:defRPr>
            </a:lvl2pPr>
            <a:lvl3pPr marL="1143000" indent="-228600" eaLnBrk="0" hangingPunct="0">
              <a:lnSpc>
                <a:spcPct val="120000"/>
              </a:lnSpc>
              <a:spcBef>
                <a:spcPct val="20000"/>
              </a:spcBef>
              <a:buChar char="•"/>
              <a:defRPr sz="2400">
                <a:solidFill>
                  <a:schemeClr val="tx1"/>
                </a:solidFill>
                <a:latin typeface="Arial" charset="0"/>
              </a:defRPr>
            </a:lvl3pPr>
            <a:lvl4pPr marL="1600200" indent="-228600" eaLnBrk="0" hangingPunct="0">
              <a:lnSpc>
                <a:spcPct val="120000"/>
              </a:lnSpc>
              <a:spcBef>
                <a:spcPct val="20000"/>
              </a:spcBef>
              <a:buChar char="–"/>
              <a:defRPr sz="2000">
                <a:solidFill>
                  <a:schemeClr val="tx1"/>
                </a:solidFill>
                <a:latin typeface="Arial" charset="0"/>
              </a:defRPr>
            </a:lvl4pPr>
            <a:lvl5pPr marL="2057400" indent="-228600" eaLnBrk="0" hangingPunct="0">
              <a:lnSpc>
                <a:spcPct val="120000"/>
              </a:lnSpc>
              <a:spcBef>
                <a:spcPct val="20000"/>
              </a:spcBef>
              <a:buChar char="»"/>
              <a:defRPr sz="2000">
                <a:solidFill>
                  <a:schemeClr val="tx1"/>
                </a:solidFill>
                <a:latin typeface="Arial" charset="0"/>
              </a:defRPr>
            </a:lvl5pPr>
            <a:lvl6pPr marL="2514600" indent="-228600" eaLnBrk="0" fontAlgn="base" hangingPunct="0">
              <a:lnSpc>
                <a:spcPct val="120000"/>
              </a:lnSpc>
              <a:spcBef>
                <a:spcPct val="20000"/>
              </a:spcBef>
              <a:spcAft>
                <a:spcPct val="0"/>
              </a:spcAft>
              <a:buChar char="»"/>
              <a:defRPr sz="2000">
                <a:solidFill>
                  <a:schemeClr val="tx1"/>
                </a:solidFill>
                <a:latin typeface="Arial" charset="0"/>
              </a:defRPr>
            </a:lvl6pPr>
            <a:lvl7pPr marL="2971800" indent="-228600" eaLnBrk="0" fontAlgn="base" hangingPunct="0">
              <a:lnSpc>
                <a:spcPct val="120000"/>
              </a:lnSpc>
              <a:spcBef>
                <a:spcPct val="20000"/>
              </a:spcBef>
              <a:spcAft>
                <a:spcPct val="0"/>
              </a:spcAft>
              <a:buChar char="»"/>
              <a:defRPr sz="2000">
                <a:solidFill>
                  <a:schemeClr val="tx1"/>
                </a:solidFill>
                <a:latin typeface="Arial" charset="0"/>
              </a:defRPr>
            </a:lvl7pPr>
            <a:lvl8pPr marL="3429000" indent="-228600" eaLnBrk="0" fontAlgn="base" hangingPunct="0">
              <a:lnSpc>
                <a:spcPct val="120000"/>
              </a:lnSpc>
              <a:spcBef>
                <a:spcPct val="20000"/>
              </a:spcBef>
              <a:spcAft>
                <a:spcPct val="0"/>
              </a:spcAft>
              <a:buChar char="»"/>
              <a:defRPr sz="2000">
                <a:solidFill>
                  <a:schemeClr val="tx1"/>
                </a:solidFill>
                <a:latin typeface="Arial" charset="0"/>
              </a:defRPr>
            </a:lvl8pPr>
            <a:lvl9pPr marL="3886200" indent="-228600" eaLnBrk="0" fontAlgn="base" hangingPunct="0">
              <a:lnSpc>
                <a:spcPct val="120000"/>
              </a:lnSpc>
              <a:spcBef>
                <a:spcPct val="20000"/>
              </a:spcBef>
              <a:spcAft>
                <a:spcPct val="0"/>
              </a:spcAft>
              <a:buChar char="»"/>
              <a:defRPr sz="2000">
                <a:solidFill>
                  <a:schemeClr val="tx1"/>
                </a:solidFill>
                <a:latin typeface="Arial" charset="0"/>
              </a:defRPr>
            </a:lvl9pPr>
          </a:lstStyle>
          <a:p>
            <a:pPr algn="ctr" eaLnBrk="1" hangingPunct="1">
              <a:lnSpc>
                <a:spcPct val="100000"/>
              </a:lnSpc>
              <a:spcBef>
                <a:spcPct val="0"/>
              </a:spcBef>
              <a:buFontTx/>
              <a:buNone/>
            </a:pPr>
            <a:endParaRPr lang="tr-TR" altLang="tr-TR" sz="1800"/>
          </a:p>
        </p:txBody>
      </p:sp>
      <p:sp>
        <p:nvSpPr>
          <p:cNvPr id="14" name="AutoShape 35"/>
          <p:cNvSpPr>
            <a:spLocks noChangeArrowheads="1"/>
          </p:cNvSpPr>
          <p:nvPr/>
        </p:nvSpPr>
        <p:spPr bwMode="auto">
          <a:xfrm rot="10585368">
            <a:off x="3810088" y="4976458"/>
            <a:ext cx="3451612" cy="1075128"/>
          </a:xfrm>
          <a:prstGeom prst="curvedDownArrow">
            <a:avLst>
              <a:gd name="adj1" fmla="val 39941"/>
              <a:gd name="adj2" fmla="val 79861"/>
              <a:gd name="adj3" fmla="val 33333"/>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lvl1pPr eaLnBrk="0" hangingPunct="0">
              <a:lnSpc>
                <a:spcPct val="120000"/>
              </a:lnSpc>
              <a:spcBef>
                <a:spcPct val="20000"/>
              </a:spcBef>
              <a:buChar char="•"/>
              <a:defRPr sz="3200">
                <a:solidFill>
                  <a:schemeClr val="tx1"/>
                </a:solidFill>
                <a:latin typeface="Arial" charset="0"/>
              </a:defRPr>
            </a:lvl1pPr>
            <a:lvl2pPr marL="742950" indent="-285750" eaLnBrk="0" hangingPunct="0">
              <a:lnSpc>
                <a:spcPct val="120000"/>
              </a:lnSpc>
              <a:spcBef>
                <a:spcPct val="20000"/>
              </a:spcBef>
              <a:buChar char="–"/>
              <a:defRPr sz="2800">
                <a:solidFill>
                  <a:schemeClr val="tx1"/>
                </a:solidFill>
                <a:latin typeface="Arial" charset="0"/>
              </a:defRPr>
            </a:lvl2pPr>
            <a:lvl3pPr marL="1143000" indent="-228600" eaLnBrk="0" hangingPunct="0">
              <a:lnSpc>
                <a:spcPct val="120000"/>
              </a:lnSpc>
              <a:spcBef>
                <a:spcPct val="20000"/>
              </a:spcBef>
              <a:buChar char="•"/>
              <a:defRPr sz="2400">
                <a:solidFill>
                  <a:schemeClr val="tx1"/>
                </a:solidFill>
                <a:latin typeface="Arial" charset="0"/>
              </a:defRPr>
            </a:lvl3pPr>
            <a:lvl4pPr marL="1600200" indent="-228600" eaLnBrk="0" hangingPunct="0">
              <a:lnSpc>
                <a:spcPct val="120000"/>
              </a:lnSpc>
              <a:spcBef>
                <a:spcPct val="20000"/>
              </a:spcBef>
              <a:buChar char="–"/>
              <a:defRPr sz="2000">
                <a:solidFill>
                  <a:schemeClr val="tx1"/>
                </a:solidFill>
                <a:latin typeface="Arial" charset="0"/>
              </a:defRPr>
            </a:lvl4pPr>
            <a:lvl5pPr marL="2057400" indent="-228600" eaLnBrk="0" hangingPunct="0">
              <a:lnSpc>
                <a:spcPct val="120000"/>
              </a:lnSpc>
              <a:spcBef>
                <a:spcPct val="20000"/>
              </a:spcBef>
              <a:buChar char="»"/>
              <a:defRPr sz="2000">
                <a:solidFill>
                  <a:schemeClr val="tx1"/>
                </a:solidFill>
                <a:latin typeface="Arial" charset="0"/>
              </a:defRPr>
            </a:lvl5pPr>
            <a:lvl6pPr marL="2514600" indent="-228600" eaLnBrk="0" fontAlgn="base" hangingPunct="0">
              <a:lnSpc>
                <a:spcPct val="120000"/>
              </a:lnSpc>
              <a:spcBef>
                <a:spcPct val="20000"/>
              </a:spcBef>
              <a:spcAft>
                <a:spcPct val="0"/>
              </a:spcAft>
              <a:buChar char="»"/>
              <a:defRPr sz="2000">
                <a:solidFill>
                  <a:schemeClr val="tx1"/>
                </a:solidFill>
                <a:latin typeface="Arial" charset="0"/>
              </a:defRPr>
            </a:lvl6pPr>
            <a:lvl7pPr marL="2971800" indent="-228600" eaLnBrk="0" fontAlgn="base" hangingPunct="0">
              <a:lnSpc>
                <a:spcPct val="120000"/>
              </a:lnSpc>
              <a:spcBef>
                <a:spcPct val="20000"/>
              </a:spcBef>
              <a:spcAft>
                <a:spcPct val="0"/>
              </a:spcAft>
              <a:buChar char="»"/>
              <a:defRPr sz="2000">
                <a:solidFill>
                  <a:schemeClr val="tx1"/>
                </a:solidFill>
                <a:latin typeface="Arial" charset="0"/>
              </a:defRPr>
            </a:lvl7pPr>
            <a:lvl8pPr marL="3429000" indent="-228600" eaLnBrk="0" fontAlgn="base" hangingPunct="0">
              <a:lnSpc>
                <a:spcPct val="120000"/>
              </a:lnSpc>
              <a:spcBef>
                <a:spcPct val="20000"/>
              </a:spcBef>
              <a:spcAft>
                <a:spcPct val="0"/>
              </a:spcAft>
              <a:buChar char="»"/>
              <a:defRPr sz="2000">
                <a:solidFill>
                  <a:schemeClr val="tx1"/>
                </a:solidFill>
                <a:latin typeface="Arial" charset="0"/>
              </a:defRPr>
            </a:lvl8pPr>
            <a:lvl9pPr marL="3886200" indent="-228600" eaLnBrk="0" fontAlgn="base" hangingPunct="0">
              <a:lnSpc>
                <a:spcPct val="120000"/>
              </a:lnSpc>
              <a:spcBef>
                <a:spcPct val="20000"/>
              </a:spcBef>
              <a:spcAft>
                <a:spcPct val="0"/>
              </a:spcAft>
              <a:buChar char="»"/>
              <a:defRPr sz="2000">
                <a:solidFill>
                  <a:schemeClr val="tx1"/>
                </a:solidFill>
                <a:latin typeface="Arial" charset="0"/>
              </a:defRPr>
            </a:lvl9pPr>
          </a:lstStyle>
          <a:p>
            <a:pPr algn="r" eaLnBrk="1" hangingPunct="1">
              <a:lnSpc>
                <a:spcPct val="100000"/>
              </a:lnSpc>
              <a:spcBef>
                <a:spcPct val="0"/>
              </a:spcBef>
              <a:buFontTx/>
              <a:buNone/>
            </a:pPr>
            <a:endParaRPr lang="tr-TR" altLang="tr-TR" sz="1800"/>
          </a:p>
        </p:txBody>
      </p:sp>
      <p:sp>
        <p:nvSpPr>
          <p:cNvPr id="15" name="Rectangle 37"/>
          <p:cNvSpPr>
            <a:spLocks noChangeArrowheads="1"/>
          </p:cNvSpPr>
          <p:nvPr/>
        </p:nvSpPr>
        <p:spPr bwMode="auto">
          <a:xfrm>
            <a:off x="5940152" y="3645024"/>
            <a:ext cx="2304256" cy="15388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lnSpc>
                <a:spcPct val="120000"/>
              </a:lnSpc>
              <a:spcBef>
                <a:spcPct val="20000"/>
              </a:spcBef>
              <a:buChar char="•"/>
              <a:defRPr sz="3200">
                <a:solidFill>
                  <a:schemeClr val="tx1"/>
                </a:solidFill>
                <a:latin typeface="Arial" charset="0"/>
              </a:defRPr>
            </a:lvl1pPr>
            <a:lvl2pPr marL="742950" indent="-285750" eaLnBrk="0" hangingPunct="0">
              <a:lnSpc>
                <a:spcPct val="120000"/>
              </a:lnSpc>
              <a:spcBef>
                <a:spcPct val="20000"/>
              </a:spcBef>
              <a:buChar char="–"/>
              <a:defRPr sz="2800">
                <a:solidFill>
                  <a:schemeClr val="tx1"/>
                </a:solidFill>
                <a:latin typeface="Arial" charset="0"/>
              </a:defRPr>
            </a:lvl2pPr>
            <a:lvl3pPr marL="1143000" indent="-228600" eaLnBrk="0" hangingPunct="0">
              <a:lnSpc>
                <a:spcPct val="120000"/>
              </a:lnSpc>
              <a:spcBef>
                <a:spcPct val="20000"/>
              </a:spcBef>
              <a:buChar char="•"/>
              <a:defRPr sz="2400">
                <a:solidFill>
                  <a:schemeClr val="tx1"/>
                </a:solidFill>
                <a:latin typeface="Arial" charset="0"/>
              </a:defRPr>
            </a:lvl3pPr>
            <a:lvl4pPr marL="1600200" indent="-228600" eaLnBrk="0" hangingPunct="0">
              <a:lnSpc>
                <a:spcPct val="120000"/>
              </a:lnSpc>
              <a:spcBef>
                <a:spcPct val="20000"/>
              </a:spcBef>
              <a:buChar char="–"/>
              <a:defRPr sz="2000">
                <a:solidFill>
                  <a:schemeClr val="tx1"/>
                </a:solidFill>
                <a:latin typeface="Arial" charset="0"/>
              </a:defRPr>
            </a:lvl4pPr>
            <a:lvl5pPr marL="2057400" indent="-228600" eaLnBrk="0" hangingPunct="0">
              <a:lnSpc>
                <a:spcPct val="120000"/>
              </a:lnSpc>
              <a:spcBef>
                <a:spcPct val="20000"/>
              </a:spcBef>
              <a:buChar char="»"/>
              <a:defRPr sz="2000">
                <a:solidFill>
                  <a:schemeClr val="tx1"/>
                </a:solidFill>
                <a:latin typeface="Arial" charset="0"/>
              </a:defRPr>
            </a:lvl5pPr>
            <a:lvl6pPr marL="2514600" indent="-228600" eaLnBrk="0" fontAlgn="base" hangingPunct="0">
              <a:lnSpc>
                <a:spcPct val="120000"/>
              </a:lnSpc>
              <a:spcBef>
                <a:spcPct val="20000"/>
              </a:spcBef>
              <a:spcAft>
                <a:spcPct val="0"/>
              </a:spcAft>
              <a:buChar char="»"/>
              <a:defRPr sz="2000">
                <a:solidFill>
                  <a:schemeClr val="tx1"/>
                </a:solidFill>
                <a:latin typeface="Arial" charset="0"/>
              </a:defRPr>
            </a:lvl6pPr>
            <a:lvl7pPr marL="2971800" indent="-228600" eaLnBrk="0" fontAlgn="base" hangingPunct="0">
              <a:lnSpc>
                <a:spcPct val="120000"/>
              </a:lnSpc>
              <a:spcBef>
                <a:spcPct val="20000"/>
              </a:spcBef>
              <a:spcAft>
                <a:spcPct val="0"/>
              </a:spcAft>
              <a:buChar char="»"/>
              <a:defRPr sz="2000">
                <a:solidFill>
                  <a:schemeClr val="tx1"/>
                </a:solidFill>
                <a:latin typeface="Arial" charset="0"/>
              </a:defRPr>
            </a:lvl7pPr>
            <a:lvl8pPr marL="3429000" indent="-228600" eaLnBrk="0" fontAlgn="base" hangingPunct="0">
              <a:lnSpc>
                <a:spcPct val="120000"/>
              </a:lnSpc>
              <a:spcBef>
                <a:spcPct val="20000"/>
              </a:spcBef>
              <a:spcAft>
                <a:spcPct val="0"/>
              </a:spcAft>
              <a:buChar char="»"/>
              <a:defRPr sz="2000">
                <a:solidFill>
                  <a:schemeClr val="tx1"/>
                </a:solidFill>
                <a:latin typeface="Arial" charset="0"/>
              </a:defRPr>
            </a:lvl8pPr>
            <a:lvl9pPr marL="3886200" indent="-228600" eaLnBrk="0" fontAlgn="base" hangingPunct="0">
              <a:lnSpc>
                <a:spcPct val="120000"/>
              </a:lnSpc>
              <a:spcBef>
                <a:spcPct val="20000"/>
              </a:spcBef>
              <a:spcAft>
                <a:spcPct val="0"/>
              </a:spcAft>
              <a:buChar char="»"/>
              <a:defRPr sz="2000">
                <a:solidFill>
                  <a:schemeClr val="tx1"/>
                </a:solidFill>
                <a:latin typeface="Arial" charset="0"/>
              </a:defRPr>
            </a:lvl9pPr>
          </a:lstStyle>
          <a:p>
            <a:pPr eaLnBrk="1" hangingPunct="1">
              <a:lnSpc>
                <a:spcPct val="100000"/>
              </a:lnSpc>
              <a:spcBef>
                <a:spcPct val="0"/>
              </a:spcBef>
              <a:buFontTx/>
              <a:buNone/>
            </a:pPr>
            <a:r>
              <a:rPr lang="tr-TR" altLang="tr-TR" sz="1800" b="1" dirty="0">
                <a:latin typeface="Calibri" pitchFamily="34" charset="0"/>
              </a:rPr>
              <a:t>İşlem kodları…,</a:t>
            </a:r>
          </a:p>
          <a:p>
            <a:pPr eaLnBrk="1" hangingPunct="1">
              <a:lnSpc>
                <a:spcPct val="100000"/>
              </a:lnSpc>
              <a:spcBef>
                <a:spcPct val="0"/>
              </a:spcBef>
              <a:buFontTx/>
              <a:buNone/>
            </a:pPr>
            <a:r>
              <a:rPr lang="tr-TR" altLang="tr-TR" sz="1800" b="1" dirty="0">
                <a:latin typeface="Calibri" pitchFamily="34" charset="0"/>
              </a:rPr>
              <a:t>karar verme, atama,</a:t>
            </a:r>
          </a:p>
          <a:p>
            <a:pPr eaLnBrk="1" hangingPunct="1">
              <a:lnSpc>
                <a:spcPct val="100000"/>
              </a:lnSpc>
              <a:spcBef>
                <a:spcPct val="0"/>
              </a:spcBef>
              <a:buFontTx/>
              <a:buNone/>
            </a:pPr>
            <a:r>
              <a:rPr lang="tr-TR" altLang="tr-TR" sz="1800" b="1" dirty="0" err="1">
                <a:latin typeface="Calibri" pitchFamily="34" charset="0"/>
              </a:rPr>
              <a:t>Vb</a:t>
            </a:r>
            <a:r>
              <a:rPr lang="tr-TR" altLang="tr-TR" sz="1800" b="1" dirty="0">
                <a:latin typeface="Calibri" pitchFamily="34" charset="0"/>
              </a:rPr>
              <a:t>…</a:t>
            </a:r>
          </a:p>
          <a:p>
            <a:pPr eaLnBrk="1" hangingPunct="1">
              <a:lnSpc>
                <a:spcPct val="100000"/>
              </a:lnSpc>
              <a:spcBef>
                <a:spcPct val="0"/>
              </a:spcBef>
              <a:buFontTx/>
              <a:buNone/>
            </a:pPr>
            <a:endParaRPr lang="tr-TR" altLang="tr-TR" sz="1800" b="1" dirty="0">
              <a:latin typeface="Calibri" pitchFamily="34" charset="0"/>
            </a:endParaRPr>
          </a:p>
          <a:p>
            <a:pPr eaLnBrk="1" hangingPunct="1">
              <a:lnSpc>
                <a:spcPct val="100000"/>
              </a:lnSpc>
              <a:spcBef>
                <a:spcPct val="0"/>
              </a:spcBef>
              <a:buFontTx/>
              <a:buNone/>
            </a:pPr>
            <a:endParaRPr lang="tr-TR" altLang="tr-TR" sz="2200" b="1" dirty="0">
              <a:latin typeface="Calibri" pitchFamily="34" charset="0"/>
            </a:endParaRPr>
          </a:p>
        </p:txBody>
      </p:sp>
      <p:sp>
        <p:nvSpPr>
          <p:cNvPr id="16" name="Rectangle 36"/>
          <p:cNvSpPr>
            <a:spLocks noChangeArrowheads="1"/>
          </p:cNvSpPr>
          <p:nvPr/>
        </p:nvSpPr>
        <p:spPr bwMode="auto">
          <a:xfrm>
            <a:off x="253448" y="5053745"/>
            <a:ext cx="1862770" cy="17851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lnSpc>
                <a:spcPct val="120000"/>
              </a:lnSpc>
              <a:spcBef>
                <a:spcPct val="20000"/>
              </a:spcBef>
              <a:buChar char="•"/>
              <a:defRPr sz="3200">
                <a:solidFill>
                  <a:schemeClr val="tx1"/>
                </a:solidFill>
                <a:latin typeface="Arial" charset="0"/>
              </a:defRPr>
            </a:lvl1pPr>
            <a:lvl2pPr marL="742950" indent="-285750" eaLnBrk="0" hangingPunct="0">
              <a:lnSpc>
                <a:spcPct val="120000"/>
              </a:lnSpc>
              <a:spcBef>
                <a:spcPct val="20000"/>
              </a:spcBef>
              <a:buChar char="–"/>
              <a:defRPr sz="2800">
                <a:solidFill>
                  <a:schemeClr val="tx1"/>
                </a:solidFill>
                <a:latin typeface="Arial" charset="0"/>
              </a:defRPr>
            </a:lvl2pPr>
            <a:lvl3pPr marL="1143000" indent="-228600" eaLnBrk="0" hangingPunct="0">
              <a:lnSpc>
                <a:spcPct val="120000"/>
              </a:lnSpc>
              <a:spcBef>
                <a:spcPct val="20000"/>
              </a:spcBef>
              <a:buChar char="•"/>
              <a:defRPr sz="2400">
                <a:solidFill>
                  <a:schemeClr val="tx1"/>
                </a:solidFill>
                <a:latin typeface="Arial" charset="0"/>
              </a:defRPr>
            </a:lvl3pPr>
            <a:lvl4pPr marL="1600200" indent="-228600" eaLnBrk="0" hangingPunct="0">
              <a:lnSpc>
                <a:spcPct val="120000"/>
              </a:lnSpc>
              <a:spcBef>
                <a:spcPct val="20000"/>
              </a:spcBef>
              <a:buChar char="–"/>
              <a:defRPr sz="2000">
                <a:solidFill>
                  <a:schemeClr val="tx1"/>
                </a:solidFill>
                <a:latin typeface="Arial" charset="0"/>
              </a:defRPr>
            </a:lvl4pPr>
            <a:lvl5pPr marL="2057400" indent="-228600" eaLnBrk="0" hangingPunct="0">
              <a:lnSpc>
                <a:spcPct val="120000"/>
              </a:lnSpc>
              <a:spcBef>
                <a:spcPct val="20000"/>
              </a:spcBef>
              <a:buChar char="»"/>
              <a:defRPr sz="2000">
                <a:solidFill>
                  <a:schemeClr val="tx1"/>
                </a:solidFill>
                <a:latin typeface="Arial" charset="0"/>
              </a:defRPr>
            </a:lvl5pPr>
            <a:lvl6pPr marL="2514600" indent="-228600" eaLnBrk="0" fontAlgn="base" hangingPunct="0">
              <a:lnSpc>
                <a:spcPct val="120000"/>
              </a:lnSpc>
              <a:spcBef>
                <a:spcPct val="20000"/>
              </a:spcBef>
              <a:spcAft>
                <a:spcPct val="0"/>
              </a:spcAft>
              <a:buChar char="»"/>
              <a:defRPr sz="2000">
                <a:solidFill>
                  <a:schemeClr val="tx1"/>
                </a:solidFill>
                <a:latin typeface="Arial" charset="0"/>
              </a:defRPr>
            </a:lvl6pPr>
            <a:lvl7pPr marL="2971800" indent="-228600" eaLnBrk="0" fontAlgn="base" hangingPunct="0">
              <a:lnSpc>
                <a:spcPct val="120000"/>
              </a:lnSpc>
              <a:spcBef>
                <a:spcPct val="20000"/>
              </a:spcBef>
              <a:spcAft>
                <a:spcPct val="0"/>
              </a:spcAft>
              <a:buChar char="»"/>
              <a:defRPr sz="2000">
                <a:solidFill>
                  <a:schemeClr val="tx1"/>
                </a:solidFill>
                <a:latin typeface="Arial" charset="0"/>
              </a:defRPr>
            </a:lvl7pPr>
            <a:lvl8pPr marL="3429000" indent="-228600" eaLnBrk="0" fontAlgn="base" hangingPunct="0">
              <a:lnSpc>
                <a:spcPct val="120000"/>
              </a:lnSpc>
              <a:spcBef>
                <a:spcPct val="20000"/>
              </a:spcBef>
              <a:spcAft>
                <a:spcPct val="0"/>
              </a:spcAft>
              <a:buChar char="»"/>
              <a:defRPr sz="2000">
                <a:solidFill>
                  <a:schemeClr val="tx1"/>
                </a:solidFill>
                <a:latin typeface="Arial" charset="0"/>
              </a:defRPr>
            </a:lvl8pPr>
            <a:lvl9pPr marL="3886200" indent="-228600" eaLnBrk="0" fontAlgn="base" hangingPunct="0">
              <a:lnSpc>
                <a:spcPct val="120000"/>
              </a:lnSpc>
              <a:spcBef>
                <a:spcPct val="20000"/>
              </a:spcBef>
              <a:spcAft>
                <a:spcPct val="0"/>
              </a:spcAft>
              <a:buChar char="»"/>
              <a:defRPr sz="2000">
                <a:solidFill>
                  <a:schemeClr val="tx1"/>
                </a:solidFill>
                <a:latin typeface="Arial" charset="0"/>
              </a:defRPr>
            </a:lvl9pPr>
          </a:lstStyle>
          <a:p>
            <a:pPr eaLnBrk="1" hangingPunct="1">
              <a:lnSpc>
                <a:spcPct val="100000"/>
              </a:lnSpc>
              <a:spcBef>
                <a:spcPct val="0"/>
              </a:spcBef>
              <a:buFontTx/>
              <a:buNone/>
            </a:pPr>
            <a:r>
              <a:rPr lang="tr-TR" altLang="tr-TR" sz="2200" b="1" u="sng" dirty="0">
                <a:solidFill>
                  <a:schemeClr val="tx2">
                    <a:lumMod val="85000"/>
                    <a:lumOff val="15000"/>
                  </a:schemeClr>
                </a:solidFill>
                <a:latin typeface="Calibri" pitchFamily="34" charset="0"/>
              </a:rPr>
              <a:t>Çıkışlar…</a:t>
            </a:r>
          </a:p>
          <a:p>
            <a:pPr marL="342900" indent="-342900" eaLnBrk="1" hangingPunct="1">
              <a:lnSpc>
                <a:spcPct val="100000"/>
              </a:lnSpc>
              <a:spcBef>
                <a:spcPct val="0"/>
              </a:spcBef>
              <a:buFont typeface="Arial" charset="0"/>
              <a:buChar char="•"/>
            </a:pPr>
            <a:r>
              <a:rPr lang="tr-TR" altLang="tr-TR" sz="2200" b="1" dirty="0">
                <a:latin typeface="Calibri" pitchFamily="34" charset="0"/>
              </a:rPr>
              <a:t>Ekran</a:t>
            </a:r>
          </a:p>
          <a:p>
            <a:pPr marL="342900" indent="-342900" eaLnBrk="1" hangingPunct="1">
              <a:lnSpc>
                <a:spcPct val="100000"/>
              </a:lnSpc>
              <a:spcBef>
                <a:spcPct val="0"/>
              </a:spcBef>
              <a:buFont typeface="Arial" charset="0"/>
              <a:buChar char="•"/>
            </a:pPr>
            <a:r>
              <a:rPr lang="tr-TR" altLang="tr-TR" sz="2200" b="1" dirty="0">
                <a:latin typeface="Calibri" pitchFamily="34" charset="0"/>
              </a:rPr>
              <a:t>Bellek</a:t>
            </a:r>
          </a:p>
          <a:p>
            <a:pPr marL="342900" indent="-342900" eaLnBrk="1" hangingPunct="1">
              <a:lnSpc>
                <a:spcPct val="100000"/>
              </a:lnSpc>
              <a:spcBef>
                <a:spcPct val="0"/>
              </a:spcBef>
              <a:buFont typeface="Arial" charset="0"/>
              <a:buChar char="•"/>
            </a:pPr>
            <a:r>
              <a:rPr lang="tr-TR" altLang="tr-TR" sz="2200" b="1" dirty="0">
                <a:latin typeface="Calibri" pitchFamily="34" charset="0"/>
              </a:rPr>
              <a:t>Donanım</a:t>
            </a:r>
          </a:p>
          <a:p>
            <a:pPr eaLnBrk="1" hangingPunct="1">
              <a:lnSpc>
                <a:spcPct val="100000"/>
              </a:lnSpc>
              <a:spcBef>
                <a:spcPct val="0"/>
              </a:spcBef>
              <a:buFontTx/>
              <a:buNone/>
            </a:pPr>
            <a:endParaRPr lang="tr-TR" altLang="tr-TR" sz="2200" b="1" dirty="0">
              <a:latin typeface="Calibri" pitchFamily="34" charset="0"/>
            </a:endParaRPr>
          </a:p>
        </p:txBody>
      </p:sp>
      <p:sp>
        <p:nvSpPr>
          <p:cNvPr id="17" name="AutoShape 34"/>
          <p:cNvSpPr>
            <a:spLocks noChangeArrowheads="1"/>
          </p:cNvSpPr>
          <p:nvPr/>
        </p:nvSpPr>
        <p:spPr bwMode="auto">
          <a:xfrm>
            <a:off x="4473574" y="1959579"/>
            <a:ext cx="2906737" cy="1081088"/>
          </a:xfrm>
          <a:prstGeom prst="curvedDownArrow">
            <a:avLst>
              <a:gd name="adj1" fmla="val 39941"/>
              <a:gd name="adj2" fmla="val 79882"/>
              <a:gd name="adj3" fmla="val 33333"/>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lnSpc>
                <a:spcPct val="120000"/>
              </a:lnSpc>
              <a:spcBef>
                <a:spcPct val="20000"/>
              </a:spcBef>
              <a:buChar char="•"/>
              <a:defRPr sz="3200">
                <a:solidFill>
                  <a:schemeClr val="tx1"/>
                </a:solidFill>
                <a:latin typeface="Arial" charset="0"/>
              </a:defRPr>
            </a:lvl1pPr>
            <a:lvl2pPr marL="742950" indent="-285750" eaLnBrk="0" hangingPunct="0">
              <a:lnSpc>
                <a:spcPct val="120000"/>
              </a:lnSpc>
              <a:spcBef>
                <a:spcPct val="20000"/>
              </a:spcBef>
              <a:buChar char="–"/>
              <a:defRPr sz="2800">
                <a:solidFill>
                  <a:schemeClr val="tx1"/>
                </a:solidFill>
                <a:latin typeface="Arial" charset="0"/>
              </a:defRPr>
            </a:lvl2pPr>
            <a:lvl3pPr marL="1143000" indent="-228600" eaLnBrk="0" hangingPunct="0">
              <a:lnSpc>
                <a:spcPct val="120000"/>
              </a:lnSpc>
              <a:spcBef>
                <a:spcPct val="20000"/>
              </a:spcBef>
              <a:buChar char="•"/>
              <a:defRPr sz="2400">
                <a:solidFill>
                  <a:schemeClr val="tx1"/>
                </a:solidFill>
                <a:latin typeface="Arial" charset="0"/>
              </a:defRPr>
            </a:lvl3pPr>
            <a:lvl4pPr marL="1600200" indent="-228600" eaLnBrk="0" hangingPunct="0">
              <a:lnSpc>
                <a:spcPct val="120000"/>
              </a:lnSpc>
              <a:spcBef>
                <a:spcPct val="20000"/>
              </a:spcBef>
              <a:buChar char="–"/>
              <a:defRPr sz="2000">
                <a:solidFill>
                  <a:schemeClr val="tx1"/>
                </a:solidFill>
                <a:latin typeface="Arial" charset="0"/>
              </a:defRPr>
            </a:lvl4pPr>
            <a:lvl5pPr marL="2057400" indent="-228600" eaLnBrk="0" hangingPunct="0">
              <a:lnSpc>
                <a:spcPct val="120000"/>
              </a:lnSpc>
              <a:spcBef>
                <a:spcPct val="20000"/>
              </a:spcBef>
              <a:buChar char="»"/>
              <a:defRPr sz="2000">
                <a:solidFill>
                  <a:schemeClr val="tx1"/>
                </a:solidFill>
                <a:latin typeface="Arial" charset="0"/>
              </a:defRPr>
            </a:lvl5pPr>
            <a:lvl6pPr marL="2514600" indent="-228600" eaLnBrk="0" fontAlgn="base" hangingPunct="0">
              <a:lnSpc>
                <a:spcPct val="120000"/>
              </a:lnSpc>
              <a:spcBef>
                <a:spcPct val="20000"/>
              </a:spcBef>
              <a:spcAft>
                <a:spcPct val="0"/>
              </a:spcAft>
              <a:buChar char="»"/>
              <a:defRPr sz="2000">
                <a:solidFill>
                  <a:schemeClr val="tx1"/>
                </a:solidFill>
                <a:latin typeface="Arial" charset="0"/>
              </a:defRPr>
            </a:lvl6pPr>
            <a:lvl7pPr marL="2971800" indent="-228600" eaLnBrk="0" fontAlgn="base" hangingPunct="0">
              <a:lnSpc>
                <a:spcPct val="120000"/>
              </a:lnSpc>
              <a:spcBef>
                <a:spcPct val="20000"/>
              </a:spcBef>
              <a:spcAft>
                <a:spcPct val="0"/>
              </a:spcAft>
              <a:buChar char="»"/>
              <a:defRPr sz="2000">
                <a:solidFill>
                  <a:schemeClr val="tx1"/>
                </a:solidFill>
                <a:latin typeface="Arial" charset="0"/>
              </a:defRPr>
            </a:lvl7pPr>
            <a:lvl8pPr marL="3429000" indent="-228600" eaLnBrk="0" fontAlgn="base" hangingPunct="0">
              <a:lnSpc>
                <a:spcPct val="120000"/>
              </a:lnSpc>
              <a:spcBef>
                <a:spcPct val="20000"/>
              </a:spcBef>
              <a:spcAft>
                <a:spcPct val="0"/>
              </a:spcAft>
              <a:buChar char="»"/>
              <a:defRPr sz="2000">
                <a:solidFill>
                  <a:schemeClr val="tx1"/>
                </a:solidFill>
                <a:latin typeface="Arial" charset="0"/>
              </a:defRPr>
            </a:lvl8pPr>
            <a:lvl9pPr marL="3886200" indent="-228600" eaLnBrk="0" fontAlgn="base" hangingPunct="0">
              <a:lnSpc>
                <a:spcPct val="120000"/>
              </a:lnSpc>
              <a:spcBef>
                <a:spcPct val="20000"/>
              </a:spcBef>
              <a:spcAft>
                <a:spcPct val="0"/>
              </a:spcAft>
              <a:buChar char="»"/>
              <a:defRPr sz="2000">
                <a:solidFill>
                  <a:schemeClr val="tx1"/>
                </a:solidFill>
                <a:latin typeface="Arial" charset="0"/>
              </a:defRPr>
            </a:lvl9pPr>
          </a:lstStyle>
          <a:p>
            <a:pPr algn="ctr" eaLnBrk="1" hangingPunct="1">
              <a:lnSpc>
                <a:spcPct val="100000"/>
              </a:lnSpc>
              <a:spcBef>
                <a:spcPct val="0"/>
              </a:spcBef>
              <a:buFontTx/>
              <a:buNone/>
            </a:pPr>
            <a:endParaRPr lang="tr-TR" altLang="tr-TR" sz="1800"/>
          </a:p>
        </p:txBody>
      </p:sp>
      <p:sp>
        <p:nvSpPr>
          <p:cNvPr id="18" name="AutoShape 35"/>
          <p:cNvSpPr>
            <a:spLocks noChangeArrowheads="1"/>
          </p:cNvSpPr>
          <p:nvPr/>
        </p:nvSpPr>
        <p:spPr bwMode="auto">
          <a:xfrm rot="9271367">
            <a:off x="1604495" y="5543576"/>
            <a:ext cx="2104511" cy="805441"/>
          </a:xfrm>
          <a:prstGeom prst="curvedDownArrow">
            <a:avLst>
              <a:gd name="adj1" fmla="val 39941"/>
              <a:gd name="adj2" fmla="val 79861"/>
              <a:gd name="adj3" fmla="val 33333"/>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lvl1pPr eaLnBrk="0" hangingPunct="0">
              <a:lnSpc>
                <a:spcPct val="120000"/>
              </a:lnSpc>
              <a:spcBef>
                <a:spcPct val="20000"/>
              </a:spcBef>
              <a:buChar char="•"/>
              <a:defRPr sz="3200">
                <a:solidFill>
                  <a:schemeClr val="tx1"/>
                </a:solidFill>
                <a:latin typeface="Arial" charset="0"/>
              </a:defRPr>
            </a:lvl1pPr>
            <a:lvl2pPr marL="742950" indent="-285750" eaLnBrk="0" hangingPunct="0">
              <a:lnSpc>
                <a:spcPct val="120000"/>
              </a:lnSpc>
              <a:spcBef>
                <a:spcPct val="20000"/>
              </a:spcBef>
              <a:buChar char="–"/>
              <a:defRPr sz="2800">
                <a:solidFill>
                  <a:schemeClr val="tx1"/>
                </a:solidFill>
                <a:latin typeface="Arial" charset="0"/>
              </a:defRPr>
            </a:lvl2pPr>
            <a:lvl3pPr marL="1143000" indent="-228600" eaLnBrk="0" hangingPunct="0">
              <a:lnSpc>
                <a:spcPct val="120000"/>
              </a:lnSpc>
              <a:spcBef>
                <a:spcPct val="20000"/>
              </a:spcBef>
              <a:buChar char="•"/>
              <a:defRPr sz="2400">
                <a:solidFill>
                  <a:schemeClr val="tx1"/>
                </a:solidFill>
                <a:latin typeface="Arial" charset="0"/>
              </a:defRPr>
            </a:lvl3pPr>
            <a:lvl4pPr marL="1600200" indent="-228600" eaLnBrk="0" hangingPunct="0">
              <a:lnSpc>
                <a:spcPct val="120000"/>
              </a:lnSpc>
              <a:spcBef>
                <a:spcPct val="20000"/>
              </a:spcBef>
              <a:buChar char="–"/>
              <a:defRPr sz="2000">
                <a:solidFill>
                  <a:schemeClr val="tx1"/>
                </a:solidFill>
                <a:latin typeface="Arial" charset="0"/>
              </a:defRPr>
            </a:lvl4pPr>
            <a:lvl5pPr marL="2057400" indent="-228600" eaLnBrk="0" hangingPunct="0">
              <a:lnSpc>
                <a:spcPct val="120000"/>
              </a:lnSpc>
              <a:spcBef>
                <a:spcPct val="20000"/>
              </a:spcBef>
              <a:buChar char="»"/>
              <a:defRPr sz="2000">
                <a:solidFill>
                  <a:schemeClr val="tx1"/>
                </a:solidFill>
                <a:latin typeface="Arial" charset="0"/>
              </a:defRPr>
            </a:lvl5pPr>
            <a:lvl6pPr marL="2514600" indent="-228600" eaLnBrk="0" fontAlgn="base" hangingPunct="0">
              <a:lnSpc>
                <a:spcPct val="120000"/>
              </a:lnSpc>
              <a:spcBef>
                <a:spcPct val="20000"/>
              </a:spcBef>
              <a:spcAft>
                <a:spcPct val="0"/>
              </a:spcAft>
              <a:buChar char="»"/>
              <a:defRPr sz="2000">
                <a:solidFill>
                  <a:schemeClr val="tx1"/>
                </a:solidFill>
                <a:latin typeface="Arial" charset="0"/>
              </a:defRPr>
            </a:lvl6pPr>
            <a:lvl7pPr marL="2971800" indent="-228600" eaLnBrk="0" fontAlgn="base" hangingPunct="0">
              <a:lnSpc>
                <a:spcPct val="120000"/>
              </a:lnSpc>
              <a:spcBef>
                <a:spcPct val="20000"/>
              </a:spcBef>
              <a:spcAft>
                <a:spcPct val="0"/>
              </a:spcAft>
              <a:buChar char="»"/>
              <a:defRPr sz="2000">
                <a:solidFill>
                  <a:schemeClr val="tx1"/>
                </a:solidFill>
                <a:latin typeface="Arial" charset="0"/>
              </a:defRPr>
            </a:lvl7pPr>
            <a:lvl8pPr marL="3429000" indent="-228600" eaLnBrk="0" fontAlgn="base" hangingPunct="0">
              <a:lnSpc>
                <a:spcPct val="120000"/>
              </a:lnSpc>
              <a:spcBef>
                <a:spcPct val="20000"/>
              </a:spcBef>
              <a:spcAft>
                <a:spcPct val="0"/>
              </a:spcAft>
              <a:buChar char="»"/>
              <a:defRPr sz="2000">
                <a:solidFill>
                  <a:schemeClr val="tx1"/>
                </a:solidFill>
                <a:latin typeface="Arial" charset="0"/>
              </a:defRPr>
            </a:lvl8pPr>
            <a:lvl9pPr marL="3886200" indent="-228600" eaLnBrk="0" fontAlgn="base" hangingPunct="0">
              <a:lnSpc>
                <a:spcPct val="120000"/>
              </a:lnSpc>
              <a:spcBef>
                <a:spcPct val="20000"/>
              </a:spcBef>
              <a:spcAft>
                <a:spcPct val="0"/>
              </a:spcAft>
              <a:buChar char="»"/>
              <a:defRPr sz="2000">
                <a:solidFill>
                  <a:schemeClr val="tx1"/>
                </a:solidFill>
                <a:latin typeface="Arial" charset="0"/>
              </a:defRPr>
            </a:lvl9pPr>
          </a:lstStyle>
          <a:p>
            <a:pPr algn="r" eaLnBrk="1" hangingPunct="1">
              <a:lnSpc>
                <a:spcPct val="100000"/>
              </a:lnSpc>
              <a:spcBef>
                <a:spcPct val="0"/>
              </a:spcBef>
              <a:buFontTx/>
              <a:buNone/>
            </a:pPr>
            <a:endParaRPr lang="tr-TR" altLang="tr-TR" sz="1800"/>
          </a:p>
        </p:txBody>
      </p:sp>
      <p:sp>
        <p:nvSpPr>
          <p:cNvPr id="19" name="Rectangle 41"/>
          <p:cNvSpPr>
            <a:spLocks noChangeArrowheads="1"/>
          </p:cNvSpPr>
          <p:nvPr/>
        </p:nvSpPr>
        <p:spPr bwMode="auto">
          <a:xfrm>
            <a:off x="2263300" y="3524815"/>
            <a:ext cx="2884764"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lnSpc>
                <a:spcPct val="120000"/>
              </a:lnSpc>
              <a:spcBef>
                <a:spcPct val="20000"/>
              </a:spcBef>
              <a:buChar char="•"/>
              <a:defRPr sz="3200">
                <a:solidFill>
                  <a:schemeClr val="tx1"/>
                </a:solidFill>
                <a:latin typeface="Arial" charset="0"/>
              </a:defRPr>
            </a:lvl1pPr>
            <a:lvl2pPr marL="742950" indent="-285750" eaLnBrk="0" hangingPunct="0">
              <a:lnSpc>
                <a:spcPct val="120000"/>
              </a:lnSpc>
              <a:spcBef>
                <a:spcPct val="20000"/>
              </a:spcBef>
              <a:buChar char="–"/>
              <a:defRPr sz="2800">
                <a:solidFill>
                  <a:schemeClr val="tx1"/>
                </a:solidFill>
                <a:latin typeface="Arial" charset="0"/>
              </a:defRPr>
            </a:lvl2pPr>
            <a:lvl3pPr marL="1143000" indent="-228600" eaLnBrk="0" hangingPunct="0">
              <a:lnSpc>
                <a:spcPct val="120000"/>
              </a:lnSpc>
              <a:spcBef>
                <a:spcPct val="20000"/>
              </a:spcBef>
              <a:buChar char="•"/>
              <a:defRPr sz="2400">
                <a:solidFill>
                  <a:schemeClr val="tx1"/>
                </a:solidFill>
                <a:latin typeface="Arial" charset="0"/>
              </a:defRPr>
            </a:lvl3pPr>
            <a:lvl4pPr marL="1600200" indent="-228600" eaLnBrk="0" hangingPunct="0">
              <a:lnSpc>
                <a:spcPct val="120000"/>
              </a:lnSpc>
              <a:spcBef>
                <a:spcPct val="20000"/>
              </a:spcBef>
              <a:buChar char="–"/>
              <a:defRPr sz="2000">
                <a:solidFill>
                  <a:schemeClr val="tx1"/>
                </a:solidFill>
                <a:latin typeface="Arial" charset="0"/>
              </a:defRPr>
            </a:lvl4pPr>
            <a:lvl5pPr marL="2057400" indent="-228600" eaLnBrk="0" hangingPunct="0">
              <a:lnSpc>
                <a:spcPct val="120000"/>
              </a:lnSpc>
              <a:spcBef>
                <a:spcPct val="20000"/>
              </a:spcBef>
              <a:buChar char="»"/>
              <a:defRPr sz="2000">
                <a:solidFill>
                  <a:schemeClr val="tx1"/>
                </a:solidFill>
                <a:latin typeface="Arial" charset="0"/>
              </a:defRPr>
            </a:lvl5pPr>
            <a:lvl6pPr marL="2514600" indent="-228600" eaLnBrk="0" fontAlgn="base" hangingPunct="0">
              <a:lnSpc>
                <a:spcPct val="120000"/>
              </a:lnSpc>
              <a:spcBef>
                <a:spcPct val="20000"/>
              </a:spcBef>
              <a:spcAft>
                <a:spcPct val="0"/>
              </a:spcAft>
              <a:buChar char="»"/>
              <a:defRPr sz="2000">
                <a:solidFill>
                  <a:schemeClr val="tx1"/>
                </a:solidFill>
                <a:latin typeface="Arial" charset="0"/>
              </a:defRPr>
            </a:lvl6pPr>
            <a:lvl7pPr marL="2971800" indent="-228600" eaLnBrk="0" fontAlgn="base" hangingPunct="0">
              <a:lnSpc>
                <a:spcPct val="120000"/>
              </a:lnSpc>
              <a:spcBef>
                <a:spcPct val="20000"/>
              </a:spcBef>
              <a:spcAft>
                <a:spcPct val="0"/>
              </a:spcAft>
              <a:buChar char="»"/>
              <a:defRPr sz="2000">
                <a:solidFill>
                  <a:schemeClr val="tx1"/>
                </a:solidFill>
                <a:latin typeface="Arial" charset="0"/>
              </a:defRPr>
            </a:lvl7pPr>
            <a:lvl8pPr marL="3429000" indent="-228600" eaLnBrk="0" fontAlgn="base" hangingPunct="0">
              <a:lnSpc>
                <a:spcPct val="120000"/>
              </a:lnSpc>
              <a:spcBef>
                <a:spcPct val="20000"/>
              </a:spcBef>
              <a:spcAft>
                <a:spcPct val="0"/>
              </a:spcAft>
              <a:buChar char="»"/>
              <a:defRPr sz="2000">
                <a:solidFill>
                  <a:schemeClr val="tx1"/>
                </a:solidFill>
                <a:latin typeface="Arial" charset="0"/>
              </a:defRPr>
            </a:lvl8pPr>
            <a:lvl9pPr marL="3886200" indent="-228600" eaLnBrk="0" fontAlgn="base" hangingPunct="0">
              <a:lnSpc>
                <a:spcPct val="120000"/>
              </a:lnSpc>
              <a:spcBef>
                <a:spcPct val="20000"/>
              </a:spcBef>
              <a:spcAft>
                <a:spcPct val="0"/>
              </a:spcAft>
              <a:buChar char="»"/>
              <a:defRPr sz="2000">
                <a:solidFill>
                  <a:schemeClr val="tx1"/>
                </a:solidFill>
                <a:latin typeface="Arial" charset="0"/>
              </a:defRPr>
            </a:lvl9pPr>
          </a:lstStyle>
          <a:p>
            <a:pPr eaLnBrk="1" hangingPunct="1">
              <a:lnSpc>
                <a:spcPct val="100000"/>
              </a:lnSpc>
              <a:spcBef>
                <a:spcPct val="0"/>
              </a:spcBef>
              <a:buFontTx/>
              <a:buNone/>
            </a:pPr>
            <a:r>
              <a:rPr lang="en-US" sz="2400" b="1" dirty="0">
                <a:solidFill>
                  <a:schemeClr val="tx2"/>
                </a:solidFill>
              </a:rPr>
              <a:t>Variables, Data </a:t>
            </a:r>
            <a:r>
              <a:rPr lang="tr-TR" sz="2400" b="1" dirty="0">
                <a:solidFill>
                  <a:schemeClr val="tx2"/>
                </a:solidFill>
              </a:rPr>
              <a:t>     </a:t>
            </a:r>
          </a:p>
          <a:p>
            <a:pPr eaLnBrk="1" hangingPunct="1">
              <a:lnSpc>
                <a:spcPct val="100000"/>
              </a:lnSpc>
              <a:spcBef>
                <a:spcPct val="0"/>
              </a:spcBef>
              <a:buFontTx/>
              <a:buNone/>
            </a:pPr>
            <a:r>
              <a:rPr lang="en-US" sz="2400" b="1" dirty="0">
                <a:solidFill>
                  <a:schemeClr val="tx2"/>
                </a:solidFill>
              </a:rPr>
              <a:t>Types, and </a:t>
            </a:r>
            <a:r>
              <a:rPr lang="tr-TR" sz="2400" b="1" dirty="0">
                <a:solidFill>
                  <a:schemeClr val="tx2"/>
                </a:solidFill>
              </a:rPr>
              <a:t> </a:t>
            </a:r>
          </a:p>
          <a:p>
            <a:pPr eaLnBrk="1" hangingPunct="1">
              <a:lnSpc>
                <a:spcPct val="100000"/>
              </a:lnSpc>
              <a:spcBef>
                <a:spcPct val="0"/>
              </a:spcBef>
              <a:buFontTx/>
              <a:buNone/>
            </a:pPr>
            <a:r>
              <a:rPr lang="tr-TR" sz="2400" b="1" dirty="0">
                <a:solidFill>
                  <a:schemeClr val="tx2"/>
                </a:solidFill>
              </a:rPr>
              <a:t>Math </a:t>
            </a:r>
            <a:r>
              <a:rPr lang="tr-TR" sz="2400" b="1" dirty="0" err="1">
                <a:solidFill>
                  <a:schemeClr val="tx2"/>
                </a:solidFill>
              </a:rPr>
              <a:t>Expressions</a:t>
            </a:r>
            <a:endParaRPr lang="tr-TR" altLang="tr-TR" sz="2400" b="1" i="1" dirty="0">
              <a:solidFill>
                <a:schemeClr val="tx2"/>
              </a:solidFill>
              <a:latin typeface="Calibri" pitchFamily="34" charset="0"/>
            </a:endParaRPr>
          </a:p>
        </p:txBody>
      </p:sp>
      <p:sp>
        <p:nvSpPr>
          <p:cNvPr id="20" name="Rectangle 41"/>
          <p:cNvSpPr>
            <a:spLocks noChangeArrowheads="1"/>
          </p:cNvSpPr>
          <p:nvPr/>
        </p:nvSpPr>
        <p:spPr bwMode="auto">
          <a:xfrm>
            <a:off x="6184814" y="3183359"/>
            <a:ext cx="256364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lnSpc>
                <a:spcPct val="120000"/>
              </a:lnSpc>
              <a:spcBef>
                <a:spcPct val="20000"/>
              </a:spcBef>
              <a:buChar char="•"/>
              <a:defRPr sz="3200">
                <a:solidFill>
                  <a:schemeClr val="tx1"/>
                </a:solidFill>
                <a:latin typeface="Arial" charset="0"/>
              </a:defRPr>
            </a:lvl1pPr>
            <a:lvl2pPr marL="742950" indent="-285750" eaLnBrk="0" hangingPunct="0">
              <a:lnSpc>
                <a:spcPct val="120000"/>
              </a:lnSpc>
              <a:spcBef>
                <a:spcPct val="20000"/>
              </a:spcBef>
              <a:buChar char="–"/>
              <a:defRPr sz="2800">
                <a:solidFill>
                  <a:schemeClr val="tx1"/>
                </a:solidFill>
                <a:latin typeface="Arial" charset="0"/>
              </a:defRPr>
            </a:lvl2pPr>
            <a:lvl3pPr marL="1143000" indent="-228600" eaLnBrk="0" hangingPunct="0">
              <a:lnSpc>
                <a:spcPct val="120000"/>
              </a:lnSpc>
              <a:spcBef>
                <a:spcPct val="20000"/>
              </a:spcBef>
              <a:buChar char="•"/>
              <a:defRPr sz="2400">
                <a:solidFill>
                  <a:schemeClr val="tx1"/>
                </a:solidFill>
                <a:latin typeface="Arial" charset="0"/>
              </a:defRPr>
            </a:lvl3pPr>
            <a:lvl4pPr marL="1600200" indent="-228600" eaLnBrk="0" hangingPunct="0">
              <a:lnSpc>
                <a:spcPct val="120000"/>
              </a:lnSpc>
              <a:spcBef>
                <a:spcPct val="20000"/>
              </a:spcBef>
              <a:buChar char="–"/>
              <a:defRPr sz="2000">
                <a:solidFill>
                  <a:schemeClr val="tx1"/>
                </a:solidFill>
                <a:latin typeface="Arial" charset="0"/>
              </a:defRPr>
            </a:lvl4pPr>
            <a:lvl5pPr marL="2057400" indent="-228600" eaLnBrk="0" hangingPunct="0">
              <a:lnSpc>
                <a:spcPct val="120000"/>
              </a:lnSpc>
              <a:spcBef>
                <a:spcPct val="20000"/>
              </a:spcBef>
              <a:buChar char="»"/>
              <a:defRPr sz="2000">
                <a:solidFill>
                  <a:schemeClr val="tx1"/>
                </a:solidFill>
                <a:latin typeface="Arial" charset="0"/>
              </a:defRPr>
            </a:lvl5pPr>
            <a:lvl6pPr marL="2514600" indent="-228600" eaLnBrk="0" fontAlgn="base" hangingPunct="0">
              <a:lnSpc>
                <a:spcPct val="120000"/>
              </a:lnSpc>
              <a:spcBef>
                <a:spcPct val="20000"/>
              </a:spcBef>
              <a:spcAft>
                <a:spcPct val="0"/>
              </a:spcAft>
              <a:buChar char="»"/>
              <a:defRPr sz="2000">
                <a:solidFill>
                  <a:schemeClr val="tx1"/>
                </a:solidFill>
                <a:latin typeface="Arial" charset="0"/>
              </a:defRPr>
            </a:lvl6pPr>
            <a:lvl7pPr marL="2971800" indent="-228600" eaLnBrk="0" fontAlgn="base" hangingPunct="0">
              <a:lnSpc>
                <a:spcPct val="120000"/>
              </a:lnSpc>
              <a:spcBef>
                <a:spcPct val="20000"/>
              </a:spcBef>
              <a:spcAft>
                <a:spcPct val="0"/>
              </a:spcAft>
              <a:buChar char="»"/>
              <a:defRPr sz="2000">
                <a:solidFill>
                  <a:schemeClr val="tx1"/>
                </a:solidFill>
                <a:latin typeface="Arial" charset="0"/>
              </a:defRPr>
            </a:lvl7pPr>
            <a:lvl8pPr marL="3429000" indent="-228600" eaLnBrk="0" fontAlgn="base" hangingPunct="0">
              <a:lnSpc>
                <a:spcPct val="120000"/>
              </a:lnSpc>
              <a:spcBef>
                <a:spcPct val="20000"/>
              </a:spcBef>
              <a:spcAft>
                <a:spcPct val="0"/>
              </a:spcAft>
              <a:buChar char="»"/>
              <a:defRPr sz="2000">
                <a:solidFill>
                  <a:schemeClr val="tx1"/>
                </a:solidFill>
                <a:latin typeface="Arial" charset="0"/>
              </a:defRPr>
            </a:lvl8pPr>
            <a:lvl9pPr marL="3886200" indent="-228600" eaLnBrk="0" fontAlgn="base" hangingPunct="0">
              <a:lnSpc>
                <a:spcPct val="120000"/>
              </a:lnSpc>
              <a:spcBef>
                <a:spcPct val="20000"/>
              </a:spcBef>
              <a:spcAft>
                <a:spcPct val="0"/>
              </a:spcAft>
              <a:buChar char="»"/>
              <a:defRPr sz="2000">
                <a:solidFill>
                  <a:schemeClr val="tx1"/>
                </a:solidFill>
                <a:latin typeface="Arial" charset="0"/>
              </a:defRPr>
            </a:lvl9pPr>
          </a:lstStyle>
          <a:p>
            <a:pPr eaLnBrk="1" hangingPunct="1">
              <a:lnSpc>
                <a:spcPct val="100000"/>
              </a:lnSpc>
              <a:spcBef>
                <a:spcPct val="0"/>
              </a:spcBef>
              <a:buFontTx/>
              <a:buNone/>
            </a:pPr>
            <a:r>
              <a:rPr lang="tr-TR" altLang="tr-TR" sz="2000" b="1" u="sng" dirty="0">
                <a:solidFill>
                  <a:schemeClr val="tx2">
                    <a:lumMod val="85000"/>
                    <a:lumOff val="15000"/>
                  </a:schemeClr>
                </a:solidFill>
                <a:latin typeface="Calibri" pitchFamily="34" charset="0"/>
              </a:rPr>
              <a:t>PROGRAM :</a:t>
            </a:r>
          </a:p>
        </p:txBody>
      </p:sp>
    </p:spTree>
    <p:extLst>
      <p:ext uri="{BB962C8B-B14F-4D97-AF65-F5344CB8AC3E}">
        <p14:creationId xmlns:p14="http://schemas.microsoft.com/office/powerpoint/2010/main" val="13104664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dirty="0"/>
              <a:t>THE END…</a:t>
            </a:r>
          </a:p>
        </p:txBody>
      </p:sp>
      <p:sp>
        <p:nvSpPr>
          <p:cNvPr id="3" name="Metin kutusu 2"/>
          <p:cNvSpPr txBox="1"/>
          <p:nvPr/>
        </p:nvSpPr>
        <p:spPr>
          <a:xfrm>
            <a:off x="1979712" y="2924944"/>
            <a:ext cx="5801588" cy="1754326"/>
          </a:xfrm>
          <a:prstGeom prst="rect">
            <a:avLst/>
          </a:prstGeom>
          <a:noFill/>
        </p:spPr>
        <p:txBody>
          <a:bodyPr wrap="none" rtlCol="0">
            <a:spAutoFit/>
          </a:bodyPr>
          <a:lstStyle/>
          <a:p>
            <a:r>
              <a:rPr lang="tr-TR" dirty="0"/>
              <a:t>Çalışma sorusu:</a:t>
            </a:r>
          </a:p>
          <a:p>
            <a:endParaRPr lang="tr-TR" dirty="0"/>
          </a:p>
          <a:p>
            <a:r>
              <a:rPr lang="tr-TR" dirty="0"/>
              <a:t>Klavyeden girilen metinde var olan </a:t>
            </a:r>
            <a:r>
              <a:rPr lang="tr-TR" dirty="0" err="1"/>
              <a:t>türkçe</a:t>
            </a:r>
            <a:r>
              <a:rPr lang="tr-TR" dirty="0"/>
              <a:t> karakterlerin;</a:t>
            </a:r>
          </a:p>
          <a:p>
            <a:pPr marL="285750" indent="-285750">
              <a:buFont typeface="Arial" panose="020B0604020202020204" pitchFamily="34" charset="0"/>
              <a:buChar char="•"/>
            </a:pPr>
            <a:r>
              <a:rPr lang="tr-TR" dirty="0"/>
              <a:t>sayısını, </a:t>
            </a:r>
          </a:p>
          <a:p>
            <a:pPr marL="285750" indent="-285750">
              <a:buFont typeface="Arial" panose="020B0604020202020204" pitchFamily="34" charset="0"/>
              <a:buChar char="•"/>
            </a:pPr>
            <a:r>
              <a:rPr lang="tr-TR" dirty="0"/>
              <a:t>Metin içindeki yerini,</a:t>
            </a:r>
          </a:p>
          <a:p>
            <a:pPr marL="285750" indent="-285750">
              <a:buFont typeface="Arial" panose="020B0604020202020204" pitchFamily="34" charset="0"/>
              <a:buChar char="•"/>
            </a:pPr>
            <a:r>
              <a:rPr lang="tr-TR" dirty="0"/>
              <a:t>ve kendilerini uygun </a:t>
            </a:r>
            <a:r>
              <a:rPr lang="tr-TR" dirty="0" err="1"/>
              <a:t>fortmatta</a:t>
            </a:r>
            <a:r>
              <a:rPr lang="tr-TR" dirty="0"/>
              <a:t> ekrana yazdırın.</a:t>
            </a:r>
          </a:p>
        </p:txBody>
      </p:sp>
    </p:spTree>
    <p:extLst>
      <p:ext uri="{BB962C8B-B14F-4D97-AF65-F5344CB8AC3E}">
        <p14:creationId xmlns:p14="http://schemas.microsoft.com/office/powerpoint/2010/main" val="37489213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4"/>
          <p:cNvSpPr>
            <a:spLocks noGrp="1" noChangeArrowheads="1"/>
          </p:cNvSpPr>
          <p:nvPr>
            <p:ph type="title"/>
          </p:nvPr>
        </p:nvSpPr>
        <p:spPr>
          <a:xfrm>
            <a:off x="0" y="404664"/>
            <a:ext cx="9144000" cy="792087"/>
          </a:xfrm>
        </p:spPr>
        <p:txBody>
          <a:bodyPr/>
          <a:lstStyle/>
          <a:p>
            <a:r>
              <a:rPr lang="tr-TR" altLang="tr-TR" sz="3200" dirty="0"/>
              <a:t>Bilgisayarı Oluşturan Temel </a:t>
            </a:r>
            <a:br>
              <a:rPr lang="tr-TR" altLang="tr-TR" sz="3200" dirty="0"/>
            </a:br>
            <a:r>
              <a:rPr lang="tr-TR" altLang="tr-TR" sz="3200" dirty="0"/>
              <a:t>Bileşenler</a:t>
            </a:r>
          </a:p>
        </p:txBody>
      </p:sp>
      <p:pic>
        <p:nvPicPr>
          <p:cNvPr id="6150"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9632" y="1741894"/>
            <a:ext cx="6521450" cy="4889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Lst>
        </p:spPr>
      </p:pic>
    </p:spTree>
  </p:cSld>
  <p:clrMapOvr>
    <a:masterClrMapping/>
  </p:clrMapOvr>
  <p:transition>
    <p:checke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p:cNvSpPr>
            <a:spLocks noGrp="1" noChangeArrowheads="1"/>
          </p:cNvSpPr>
          <p:nvPr>
            <p:ph type="title"/>
          </p:nvPr>
        </p:nvSpPr>
        <p:spPr>
          <a:xfrm>
            <a:off x="0" y="260648"/>
            <a:ext cx="9144000" cy="1008111"/>
          </a:xfrm>
        </p:spPr>
        <p:txBody>
          <a:bodyPr/>
          <a:lstStyle/>
          <a:p>
            <a:r>
              <a:rPr lang="tr-TR" altLang="tr-TR" sz="3200" dirty="0"/>
              <a:t>Bilgisayarı Oluşturan Temel </a:t>
            </a:r>
            <a:br>
              <a:rPr lang="tr-TR" altLang="tr-TR" sz="3200" dirty="0"/>
            </a:br>
            <a:r>
              <a:rPr lang="tr-TR" altLang="tr-TR" sz="3200" dirty="0"/>
              <a:t>Bileşenler</a:t>
            </a:r>
          </a:p>
        </p:txBody>
      </p:sp>
      <p:pic>
        <p:nvPicPr>
          <p:cNvPr id="7183" name="Picture 1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9632" y="1772816"/>
            <a:ext cx="6521450" cy="4889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Lst>
        </p:spPr>
      </p:pic>
    </p:spTree>
  </p:cSld>
  <p:clrMapOvr>
    <a:masterClrMapping/>
  </p:clrMapOvr>
  <p:transition>
    <p:checke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4"/>
          <p:cNvSpPr txBox="1">
            <a:spLocks noChangeArrowheads="1"/>
          </p:cNvSpPr>
          <p:nvPr/>
        </p:nvSpPr>
        <p:spPr bwMode="auto">
          <a:xfrm>
            <a:off x="-26082" y="332656"/>
            <a:ext cx="9144000" cy="1008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3600">
                <a:solidFill>
                  <a:schemeClr val="tx2"/>
                </a:solidFill>
                <a:latin typeface="+mj-lt"/>
                <a:ea typeface="+mj-ea"/>
                <a:cs typeface="+mj-cs"/>
              </a:defRPr>
            </a:lvl1pPr>
            <a:lvl2pPr algn="ctr" rtl="0" eaLnBrk="1" fontAlgn="base" hangingPunct="1">
              <a:spcBef>
                <a:spcPct val="0"/>
              </a:spcBef>
              <a:spcAft>
                <a:spcPct val="0"/>
              </a:spcAft>
              <a:defRPr sz="3600">
                <a:solidFill>
                  <a:schemeClr val="tx2"/>
                </a:solidFill>
                <a:latin typeface="Verdana" pitchFamily="34" charset="0"/>
              </a:defRPr>
            </a:lvl2pPr>
            <a:lvl3pPr algn="ctr" rtl="0" eaLnBrk="1" fontAlgn="base" hangingPunct="1">
              <a:spcBef>
                <a:spcPct val="0"/>
              </a:spcBef>
              <a:spcAft>
                <a:spcPct val="0"/>
              </a:spcAft>
              <a:defRPr sz="3600">
                <a:solidFill>
                  <a:schemeClr val="tx2"/>
                </a:solidFill>
                <a:latin typeface="Verdana" pitchFamily="34" charset="0"/>
              </a:defRPr>
            </a:lvl3pPr>
            <a:lvl4pPr algn="ctr" rtl="0" eaLnBrk="1" fontAlgn="base" hangingPunct="1">
              <a:spcBef>
                <a:spcPct val="0"/>
              </a:spcBef>
              <a:spcAft>
                <a:spcPct val="0"/>
              </a:spcAft>
              <a:defRPr sz="3600">
                <a:solidFill>
                  <a:schemeClr val="tx2"/>
                </a:solidFill>
                <a:latin typeface="Verdana" pitchFamily="34" charset="0"/>
              </a:defRPr>
            </a:lvl4pPr>
            <a:lvl5pPr algn="ctr" rtl="0" eaLnBrk="1" fontAlgn="base" hangingPunct="1">
              <a:spcBef>
                <a:spcPct val="0"/>
              </a:spcBef>
              <a:spcAft>
                <a:spcPct val="0"/>
              </a:spcAft>
              <a:defRPr sz="3600">
                <a:solidFill>
                  <a:schemeClr val="tx2"/>
                </a:solidFill>
                <a:latin typeface="Verdana" pitchFamily="34" charset="0"/>
              </a:defRPr>
            </a:lvl5pPr>
            <a:lvl6pPr marL="457200" algn="ctr" rtl="0" eaLnBrk="1" fontAlgn="base" hangingPunct="1">
              <a:spcBef>
                <a:spcPct val="0"/>
              </a:spcBef>
              <a:spcAft>
                <a:spcPct val="0"/>
              </a:spcAft>
              <a:defRPr sz="3600">
                <a:solidFill>
                  <a:schemeClr val="tx2"/>
                </a:solidFill>
                <a:latin typeface="Verdana" pitchFamily="34" charset="0"/>
              </a:defRPr>
            </a:lvl6pPr>
            <a:lvl7pPr marL="914400" algn="ctr" rtl="0" eaLnBrk="1" fontAlgn="base" hangingPunct="1">
              <a:spcBef>
                <a:spcPct val="0"/>
              </a:spcBef>
              <a:spcAft>
                <a:spcPct val="0"/>
              </a:spcAft>
              <a:defRPr sz="3600">
                <a:solidFill>
                  <a:schemeClr val="tx2"/>
                </a:solidFill>
                <a:latin typeface="Verdana" pitchFamily="34" charset="0"/>
              </a:defRPr>
            </a:lvl7pPr>
            <a:lvl8pPr marL="1371600" algn="ctr" rtl="0" eaLnBrk="1" fontAlgn="base" hangingPunct="1">
              <a:spcBef>
                <a:spcPct val="0"/>
              </a:spcBef>
              <a:spcAft>
                <a:spcPct val="0"/>
              </a:spcAft>
              <a:defRPr sz="3600">
                <a:solidFill>
                  <a:schemeClr val="tx2"/>
                </a:solidFill>
                <a:latin typeface="Verdana" pitchFamily="34" charset="0"/>
              </a:defRPr>
            </a:lvl8pPr>
            <a:lvl9pPr marL="1828800" algn="ctr" rtl="0" eaLnBrk="1" fontAlgn="base" hangingPunct="1">
              <a:spcBef>
                <a:spcPct val="0"/>
              </a:spcBef>
              <a:spcAft>
                <a:spcPct val="0"/>
              </a:spcAft>
              <a:defRPr sz="3600">
                <a:solidFill>
                  <a:schemeClr val="tx2"/>
                </a:solidFill>
                <a:latin typeface="Verdana" pitchFamily="34" charset="0"/>
              </a:defRPr>
            </a:lvl9pPr>
          </a:lstStyle>
          <a:p>
            <a:r>
              <a:rPr lang="tr-TR" altLang="tr-TR" sz="3200" kern="0" dirty="0"/>
              <a:t>Bilgisayarı Oluşturan Temel </a:t>
            </a:r>
            <a:br>
              <a:rPr lang="tr-TR" altLang="tr-TR" sz="3200" kern="0" dirty="0"/>
            </a:br>
            <a:r>
              <a:rPr lang="tr-TR" altLang="tr-TR" sz="3200" kern="0" dirty="0"/>
              <a:t>Bileşenler</a:t>
            </a:r>
          </a:p>
        </p:txBody>
      </p:sp>
      <p:pic>
        <p:nvPicPr>
          <p:cNvPr id="9222"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85193" y="1628800"/>
            <a:ext cx="6521450" cy="4889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Lst>
        </p:spPr>
      </p:pic>
    </p:spTree>
  </p:cSld>
  <p:clrMapOvr>
    <a:masterClrMapping/>
  </p:clrMapOvr>
  <p:transition>
    <p:checke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560" y="446171"/>
            <a:ext cx="8033557" cy="60251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ransition>
    <p:checke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70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11275" y="984250"/>
            <a:ext cx="6521450" cy="4889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Lst>
        </p:spPr>
      </p:pic>
    </p:spTree>
  </p:cSld>
  <p:clrMapOvr>
    <a:masterClrMapping/>
  </p:clrMapOvr>
  <p:transition>
    <p:checke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584" y="980728"/>
            <a:ext cx="7102399" cy="53250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Lst>
        </p:spPr>
      </p:pic>
    </p:spTree>
  </p:cSld>
  <p:clrMapOvr>
    <a:masterClrMapping/>
  </p:clrMapOvr>
  <p:transition>
    <p:checke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41" name="Picture 3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663030"/>
            <a:ext cx="8640960" cy="52142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Lst>
        </p:spPr>
      </p:pic>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7544" y="1484784"/>
            <a:ext cx="4531800" cy="27285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Metin kutusu 1"/>
          <p:cNvSpPr txBox="1"/>
          <p:nvPr/>
        </p:nvSpPr>
        <p:spPr>
          <a:xfrm>
            <a:off x="3059832" y="3382377"/>
            <a:ext cx="2083528" cy="830997"/>
          </a:xfrm>
          <a:prstGeom prst="rect">
            <a:avLst/>
          </a:prstGeom>
          <a:noFill/>
        </p:spPr>
        <p:txBody>
          <a:bodyPr wrap="square" rtlCol="0">
            <a:spAutoFit/>
          </a:bodyPr>
          <a:lstStyle/>
          <a:p>
            <a:r>
              <a:rPr lang="en-US" sz="1600" b="1" dirty="0">
                <a:solidFill>
                  <a:schemeClr val="tx2">
                    <a:lumMod val="75000"/>
                    <a:lumOff val="25000"/>
                  </a:schemeClr>
                </a:solidFill>
              </a:rPr>
              <a:t>IEEE-the best 10 top programming language in 2018</a:t>
            </a:r>
            <a:endParaRPr lang="tr-TR" sz="1600" b="1" dirty="0">
              <a:solidFill>
                <a:schemeClr val="tx2">
                  <a:lumMod val="75000"/>
                  <a:lumOff val="25000"/>
                </a:schemeClr>
              </a:solidFill>
            </a:endParaRPr>
          </a:p>
        </p:txBody>
      </p:sp>
    </p:spTree>
  </p:cSld>
  <p:clrMapOvr>
    <a:masterClrMapping/>
  </p:clrMapOvr>
  <p:transition>
    <p:checker/>
  </p:transition>
</p:sld>
</file>

<file path=ppt/theme/theme1.xml><?xml version="1.0" encoding="utf-8"?>
<a:theme xmlns:a="http://schemas.openxmlformats.org/drawingml/2006/main" name="Bilim fuarı projesinin sunumu">
  <a:themeElements>
    <a:clrScheme name="Echo 7">
      <a:dk1>
        <a:srgbClr val="336666"/>
      </a:dk1>
      <a:lt1>
        <a:srgbClr val="FFFFFF"/>
      </a:lt1>
      <a:dk2>
        <a:srgbClr val="000000"/>
      </a:dk2>
      <a:lt2>
        <a:srgbClr val="666699"/>
      </a:lt2>
      <a:accent1>
        <a:srgbClr val="99CCCC"/>
      </a:accent1>
      <a:accent2>
        <a:srgbClr val="CCCCCC"/>
      </a:accent2>
      <a:accent3>
        <a:srgbClr val="FFFFFF"/>
      </a:accent3>
      <a:accent4>
        <a:srgbClr val="2A5656"/>
      </a:accent4>
      <a:accent5>
        <a:srgbClr val="CAE2E2"/>
      </a:accent5>
      <a:accent6>
        <a:srgbClr val="B9B9B9"/>
      </a:accent6>
      <a:hlink>
        <a:srgbClr val="006666"/>
      </a:hlink>
      <a:folHlink>
        <a:srgbClr val="B2B2B2"/>
      </a:folHlink>
    </a:clrScheme>
    <a:fontScheme name="Echo">
      <a:majorFont>
        <a:latin typeface="Verdana"/>
        <a:ea typeface=""/>
        <a:cs typeface=""/>
      </a:majorFont>
      <a:minorFont>
        <a:latin typeface="Times New Roman"/>
        <a:ea typeface=""/>
        <a:cs typeface=""/>
      </a:minorFont>
    </a:fontScheme>
    <a:fmtScheme name="Ofi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tr-TR" sz="1800" b="0" i="0" u="none" strike="noStrike" cap="none" normalizeH="0" baseline="0" smtClean="0">
            <a:ln>
              <a:noFill/>
            </a:ln>
            <a:solidFill>
              <a:schemeClr val="tx1"/>
            </a:solidFill>
            <a:effectLst/>
            <a:latin typeface="Arial" charset="0"/>
            <a:cs typeface="Times New Roman"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tr-TR" sz="1800" b="0" i="0" u="none" strike="noStrike" cap="none" normalizeH="0" baseline="0" smtClean="0">
            <a:ln>
              <a:noFill/>
            </a:ln>
            <a:solidFill>
              <a:schemeClr val="tx1"/>
            </a:solidFill>
            <a:effectLst/>
            <a:latin typeface="Arial" charset="0"/>
            <a:cs typeface="Times New Roman" pitchFamily="18" charset="0"/>
          </a:defRPr>
        </a:defPPr>
      </a:lstStyle>
    </a:lnDef>
  </a:objectDefaults>
  <a:extraClrSchemeLst>
    <a:extraClrScheme>
      <a:clrScheme name="Echo 1">
        <a:dk1>
          <a:srgbClr val="25252F"/>
        </a:dk1>
        <a:lt1>
          <a:srgbClr val="9999FF"/>
        </a:lt1>
        <a:dk2>
          <a:srgbClr val="000000"/>
        </a:dk2>
        <a:lt2>
          <a:srgbClr val="FFFFFF"/>
        </a:lt2>
        <a:accent1>
          <a:srgbClr val="3366FF"/>
        </a:accent1>
        <a:accent2>
          <a:srgbClr val="003399"/>
        </a:accent2>
        <a:accent3>
          <a:srgbClr val="AAAAAA"/>
        </a:accent3>
        <a:accent4>
          <a:srgbClr val="8282DA"/>
        </a:accent4>
        <a:accent5>
          <a:srgbClr val="ADB8FF"/>
        </a:accent5>
        <a:accent6>
          <a:srgbClr val="002D8A"/>
        </a:accent6>
        <a:hlink>
          <a:srgbClr val="009999"/>
        </a:hlink>
        <a:folHlink>
          <a:srgbClr val="B2B2B2"/>
        </a:folHlink>
      </a:clrScheme>
      <a:clrMap bg1="dk2" tx1="lt1" bg2="dk1" tx2="lt2" accent1="accent1" accent2="accent2" accent3="accent3" accent4="accent4" accent5="accent5" accent6="accent6" hlink="hlink" folHlink="folHlink"/>
    </a:extraClrScheme>
    <a:extraClrScheme>
      <a:clrScheme name="Echo 2">
        <a:dk1>
          <a:srgbClr val="314183"/>
        </a:dk1>
        <a:lt1>
          <a:srgbClr val="FFFFFF"/>
        </a:lt1>
        <a:dk2>
          <a:srgbClr val="0B1E45"/>
        </a:dk2>
        <a:lt2>
          <a:srgbClr val="FFFFFF"/>
        </a:lt2>
        <a:accent1>
          <a:srgbClr val="6666FF"/>
        </a:accent1>
        <a:accent2>
          <a:srgbClr val="0066FF"/>
        </a:accent2>
        <a:accent3>
          <a:srgbClr val="AAABB0"/>
        </a:accent3>
        <a:accent4>
          <a:srgbClr val="DADADA"/>
        </a:accent4>
        <a:accent5>
          <a:srgbClr val="B8B8FF"/>
        </a:accent5>
        <a:accent6>
          <a:srgbClr val="005CE7"/>
        </a:accent6>
        <a:hlink>
          <a:srgbClr val="006699"/>
        </a:hlink>
        <a:folHlink>
          <a:srgbClr val="B2B2B2"/>
        </a:folHlink>
      </a:clrScheme>
      <a:clrMap bg1="dk2" tx1="lt1" bg2="dk1" tx2="lt2" accent1="accent1" accent2="accent2" accent3="accent3" accent4="accent4" accent5="accent5" accent6="accent6" hlink="hlink" folHlink="folHlink"/>
    </a:extraClrScheme>
    <a:extraClrScheme>
      <a:clrScheme name="Echo 3">
        <a:dk1>
          <a:srgbClr val="194349"/>
        </a:dk1>
        <a:lt1>
          <a:srgbClr val="FFFFCC"/>
        </a:lt1>
        <a:dk2>
          <a:srgbClr val="006666"/>
        </a:dk2>
        <a:lt2>
          <a:srgbClr val="FFFFFF"/>
        </a:lt2>
        <a:accent1>
          <a:srgbClr val="99CC00"/>
        </a:accent1>
        <a:accent2>
          <a:srgbClr val="00B6B2"/>
        </a:accent2>
        <a:accent3>
          <a:srgbClr val="AAB8B8"/>
        </a:accent3>
        <a:accent4>
          <a:srgbClr val="DADAAE"/>
        </a:accent4>
        <a:accent5>
          <a:srgbClr val="CAE2AA"/>
        </a:accent5>
        <a:accent6>
          <a:srgbClr val="00A5A1"/>
        </a:accent6>
        <a:hlink>
          <a:srgbClr val="669900"/>
        </a:hlink>
        <a:folHlink>
          <a:srgbClr val="666699"/>
        </a:folHlink>
      </a:clrScheme>
      <a:clrMap bg1="dk2" tx1="lt1" bg2="dk1" tx2="lt2" accent1="accent1" accent2="accent2" accent3="accent3" accent4="accent4" accent5="accent5" accent6="accent6" hlink="hlink" folHlink="folHlink"/>
    </a:extraClrScheme>
    <a:extraClrScheme>
      <a:clrScheme name="Echo 4">
        <a:dk1>
          <a:srgbClr val="194349"/>
        </a:dk1>
        <a:lt1>
          <a:srgbClr val="FFFFCC"/>
        </a:lt1>
        <a:dk2>
          <a:srgbClr val="0000FF"/>
        </a:dk2>
        <a:lt2>
          <a:srgbClr val="FFFFFF"/>
        </a:lt2>
        <a:accent1>
          <a:srgbClr val="0099FF"/>
        </a:accent1>
        <a:accent2>
          <a:srgbClr val="33CC33"/>
        </a:accent2>
        <a:accent3>
          <a:srgbClr val="AAAAFF"/>
        </a:accent3>
        <a:accent4>
          <a:srgbClr val="DADAAE"/>
        </a:accent4>
        <a:accent5>
          <a:srgbClr val="AACAFF"/>
        </a:accent5>
        <a:accent6>
          <a:srgbClr val="2DB92D"/>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cho 5">
        <a:dk1>
          <a:srgbClr val="194349"/>
        </a:dk1>
        <a:lt1>
          <a:srgbClr val="FFFFCC"/>
        </a:lt1>
        <a:dk2>
          <a:srgbClr val="72A497"/>
        </a:dk2>
        <a:lt2>
          <a:srgbClr val="000000"/>
        </a:lt2>
        <a:accent1>
          <a:srgbClr val="805D32"/>
        </a:accent1>
        <a:accent2>
          <a:srgbClr val="7D2F3C"/>
        </a:accent2>
        <a:accent3>
          <a:srgbClr val="BCCFC9"/>
        </a:accent3>
        <a:accent4>
          <a:srgbClr val="DADAAE"/>
        </a:accent4>
        <a:accent5>
          <a:srgbClr val="C0B6AD"/>
        </a:accent5>
        <a:accent6>
          <a:srgbClr val="712A35"/>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cho 6">
        <a:dk1>
          <a:srgbClr val="1C1C1C"/>
        </a:dk1>
        <a:lt1>
          <a:srgbClr val="FFFFFF"/>
        </a:lt1>
        <a:dk2>
          <a:srgbClr val="710F0F"/>
        </a:dk2>
        <a:lt2>
          <a:srgbClr val="FFFFFF"/>
        </a:lt2>
        <a:accent1>
          <a:srgbClr val="FF9900"/>
        </a:accent1>
        <a:accent2>
          <a:srgbClr val="FF3300"/>
        </a:accent2>
        <a:accent3>
          <a:srgbClr val="BBAAAA"/>
        </a:accent3>
        <a:accent4>
          <a:srgbClr val="DADADA"/>
        </a:accent4>
        <a:accent5>
          <a:srgbClr val="FFCAAA"/>
        </a:accent5>
        <a:accent6>
          <a:srgbClr val="E72D00"/>
        </a:accent6>
        <a:hlink>
          <a:srgbClr val="666699"/>
        </a:hlink>
        <a:folHlink>
          <a:srgbClr val="996633"/>
        </a:folHlink>
      </a:clrScheme>
      <a:clrMap bg1="dk2" tx1="lt1" bg2="dk1" tx2="lt2" accent1="accent1" accent2="accent2" accent3="accent3" accent4="accent4" accent5="accent5" accent6="accent6" hlink="hlink" folHlink="folHlink"/>
    </a:extraClrScheme>
    <a:extraClrScheme>
      <a:clrScheme name="Echo 7">
        <a:dk1>
          <a:srgbClr val="336666"/>
        </a:dk1>
        <a:lt1>
          <a:srgbClr val="FFFFFF"/>
        </a:lt1>
        <a:dk2>
          <a:srgbClr val="000000"/>
        </a:dk2>
        <a:lt2>
          <a:srgbClr val="666699"/>
        </a:lt2>
        <a:accent1>
          <a:srgbClr val="99CCCC"/>
        </a:accent1>
        <a:accent2>
          <a:srgbClr val="CCCCCC"/>
        </a:accent2>
        <a:accent3>
          <a:srgbClr val="FFFFFF"/>
        </a:accent3>
        <a:accent4>
          <a:srgbClr val="2A5656"/>
        </a:accent4>
        <a:accent5>
          <a:srgbClr val="CAE2E2"/>
        </a:accent5>
        <a:accent6>
          <a:srgbClr val="B9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Echo 8">
        <a:dk1>
          <a:srgbClr val="000000"/>
        </a:dk1>
        <a:lt1>
          <a:srgbClr val="FFFFFF"/>
        </a:lt1>
        <a:dk2>
          <a:srgbClr val="000000"/>
        </a:dk2>
        <a:lt2>
          <a:srgbClr val="666699"/>
        </a:lt2>
        <a:accent1>
          <a:srgbClr val="FF9900"/>
        </a:accent1>
        <a:accent2>
          <a:srgbClr val="FF0000"/>
        </a:accent2>
        <a:accent3>
          <a:srgbClr val="FFFFFF"/>
        </a:accent3>
        <a:accent4>
          <a:srgbClr val="000000"/>
        </a:accent4>
        <a:accent5>
          <a:srgbClr val="FFCAAA"/>
        </a:accent5>
        <a:accent6>
          <a:srgbClr val="E70000"/>
        </a:accent6>
        <a:hlink>
          <a:srgbClr val="336699"/>
        </a:hlink>
        <a:folHlink>
          <a:srgbClr val="808080"/>
        </a:folHlink>
      </a:clrScheme>
      <a:clrMap bg1="lt1" tx1="dk1" bg2="lt2" tx2="dk2" accent1="accent1" accent2="accent2" accent3="accent3" accent4="accent4" accent5="accent5" accent6="accent6" hlink="hlink" folHlink="folHlink"/>
    </a:extraClrScheme>
    <a:extraClrScheme>
      <a:clrScheme name="Echo 9">
        <a:dk1>
          <a:srgbClr val="000000"/>
        </a:dk1>
        <a:lt1>
          <a:srgbClr val="FFFFFF"/>
        </a:lt1>
        <a:dk2>
          <a:srgbClr val="000000"/>
        </a:dk2>
        <a:lt2>
          <a:srgbClr val="666699"/>
        </a:lt2>
        <a:accent1>
          <a:srgbClr val="CC3300"/>
        </a:accent1>
        <a:accent2>
          <a:srgbClr val="CC9900"/>
        </a:accent2>
        <a:accent3>
          <a:srgbClr val="FFFFFF"/>
        </a:accent3>
        <a:accent4>
          <a:srgbClr val="000000"/>
        </a:accent4>
        <a:accent5>
          <a:srgbClr val="E2ADAA"/>
        </a:accent5>
        <a:accent6>
          <a:srgbClr val="B98A00"/>
        </a:accent6>
        <a:hlink>
          <a:srgbClr val="CC6600"/>
        </a:hlink>
        <a:folHlink>
          <a:srgbClr val="808080"/>
        </a:folHlink>
      </a:clrScheme>
      <a:clrMap bg1="lt1" tx1="dk1" bg2="lt2" tx2="dk2" accent1="accent1" accent2="accent2" accent3="accent3" accent4="accent4" accent5="accent5" accent6="accent6" hlink="hlink" folHlink="folHlink"/>
    </a:extraClrScheme>
    <a:extraClrScheme>
      <a:clrScheme name="Echo 10">
        <a:dk1>
          <a:srgbClr val="000000"/>
        </a:dk1>
        <a:lt1>
          <a:srgbClr val="FFFFFF"/>
        </a:lt1>
        <a:dk2>
          <a:srgbClr val="000000"/>
        </a:dk2>
        <a:lt2>
          <a:srgbClr val="666699"/>
        </a:lt2>
        <a:accent1>
          <a:srgbClr val="666699"/>
        </a:accent1>
        <a:accent2>
          <a:srgbClr val="9999FF"/>
        </a:accent2>
        <a:accent3>
          <a:srgbClr val="FFFFFF"/>
        </a:accent3>
        <a:accent4>
          <a:srgbClr val="000000"/>
        </a:accent4>
        <a:accent5>
          <a:srgbClr val="B8B8CA"/>
        </a:accent5>
        <a:accent6>
          <a:srgbClr val="8A8AE7"/>
        </a:accent6>
        <a:hlink>
          <a:srgbClr val="3366FF"/>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is Teması">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is">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i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is Teması">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is">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i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Bilim fuarı projesinin sunumu</Template>
  <TotalTime>502</TotalTime>
  <Words>424</Words>
  <Application>Microsoft Office PowerPoint</Application>
  <PresentationFormat>Ekran Gösterisi (4:3)</PresentationFormat>
  <Paragraphs>97</Paragraphs>
  <Slides>24</Slides>
  <Notes>0</Notes>
  <HiddenSlides>0</HiddenSlides>
  <MMClips>0</MMClips>
  <ScaleCrop>false</ScaleCrop>
  <HeadingPairs>
    <vt:vector size="6" baseType="variant">
      <vt:variant>
        <vt:lpstr>Kullanılan Yazı Tipleri</vt:lpstr>
      </vt:variant>
      <vt:variant>
        <vt:i4>5</vt:i4>
      </vt:variant>
      <vt:variant>
        <vt:lpstr>Tema</vt:lpstr>
      </vt:variant>
      <vt:variant>
        <vt:i4>1</vt:i4>
      </vt:variant>
      <vt:variant>
        <vt:lpstr>Slayt Başlıkları</vt:lpstr>
      </vt:variant>
      <vt:variant>
        <vt:i4>24</vt:i4>
      </vt:variant>
    </vt:vector>
  </HeadingPairs>
  <TitlesOfParts>
    <vt:vector size="30" baseType="lpstr">
      <vt:lpstr>Arial</vt:lpstr>
      <vt:lpstr>Calibri</vt:lpstr>
      <vt:lpstr>Times New Roman</vt:lpstr>
      <vt:lpstr>Verdana</vt:lpstr>
      <vt:lpstr>Wingdings</vt:lpstr>
      <vt:lpstr>Bilim fuarı projesinin sunumu</vt:lpstr>
      <vt:lpstr>ANSI C PROGRAMLAMA</vt:lpstr>
      <vt:lpstr>Bilgisayarı Oluşturan Temel  Bileşenler</vt:lpstr>
      <vt:lpstr>Bilgisayarı Oluşturan Temel  Bileşenler</vt:lpstr>
      <vt:lpstr>Bilgisayarı Oluşturan Temel  Bileşenler</vt:lpstr>
      <vt:lpstr>PowerPoint Sunusu</vt:lpstr>
      <vt:lpstr>PowerPoint Sunusu</vt:lpstr>
      <vt:lpstr>PowerPoint Sunusu</vt:lpstr>
      <vt:lpstr>PowerPoint Sunusu</vt:lpstr>
      <vt:lpstr>PowerPoint Sunusu</vt:lpstr>
      <vt:lpstr>Structure of a Basic  C Program</vt:lpstr>
      <vt:lpstr>IDE Nedir?  (Integrated Development Environment  – Tümleşik Geliştirme Ortamı) </vt:lpstr>
      <vt:lpstr>Visual Studio 2019  Project Oluşturma</vt:lpstr>
      <vt:lpstr>Visual Studio 2019  Project Oluşturma</vt:lpstr>
      <vt:lpstr>Visual Studio 2019  Project Oluşturma</vt:lpstr>
      <vt:lpstr>Visual Studio 2019  Project Oluşturma</vt:lpstr>
      <vt:lpstr>Visual Studio 2019  Project Oluşturma</vt:lpstr>
      <vt:lpstr>Kod yazılır….</vt:lpstr>
      <vt:lpstr>PowerPoint Sunusu</vt:lpstr>
      <vt:lpstr>How the C Compiler  Works</vt:lpstr>
      <vt:lpstr>PowerPoint Sunusu</vt:lpstr>
      <vt:lpstr>Visual Studio DEBUG</vt:lpstr>
      <vt:lpstr>Variables, Data Types, and Arithmetic Expressions</vt:lpstr>
      <vt:lpstr>Program İNTERAKTİF SİSTEM </vt:lpstr>
      <vt:lpstr>THE END…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Bilim Fuarı Projesi</dc:title>
  <dc:creator>ilyas</dc:creator>
  <cp:lastModifiedBy>ilyas</cp:lastModifiedBy>
  <cp:revision>34</cp:revision>
  <dcterms:created xsi:type="dcterms:W3CDTF">2020-05-21T16:01:39Z</dcterms:created>
  <dcterms:modified xsi:type="dcterms:W3CDTF">2020-09-24T09:16:37Z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TC010183731055</vt:lpwstr>
  </property>
</Properties>
</file>